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31"/>
  </p:notesMasterIdLst>
  <p:sldIdLst>
    <p:sldId id="319" r:id="rId3"/>
    <p:sldId id="291" r:id="rId4"/>
    <p:sldId id="312" r:id="rId5"/>
    <p:sldId id="313" r:id="rId6"/>
    <p:sldId id="314" r:id="rId7"/>
    <p:sldId id="293" r:id="rId8"/>
    <p:sldId id="311" r:id="rId9"/>
    <p:sldId id="290" r:id="rId10"/>
    <p:sldId id="294" r:id="rId11"/>
    <p:sldId id="295" r:id="rId12"/>
    <p:sldId id="316" r:id="rId13"/>
    <p:sldId id="317" r:id="rId14"/>
    <p:sldId id="296" r:id="rId15"/>
    <p:sldId id="297" r:id="rId16"/>
    <p:sldId id="265" r:id="rId17"/>
    <p:sldId id="300" r:id="rId18"/>
    <p:sldId id="301" r:id="rId19"/>
    <p:sldId id="303" r:id="rId20"/>
    <p:sldId id="304" r:id="rId21"/>
    <p:sldId id="302" r:id="rId22"/>
    <p:sldId id="318" r:id="rId23"/>
    <p:sldId id="305" r:id="rId24"/>
    <p:sldId id="306" r:id="rId25"/>
    <p:sldId id="307" r:id="rId26"/>
    <p:sldId id="308" r:id="rId27"/>
    <p:sldId id="309" r:id="rId28"/>
    <p:sldId id="310" r:id="rId29"/>
    <p:sldId id="320" r:id="rId30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99"/>
    <a:srgbClr val="00FF00"/>
    <a:srgbClr val="F1F0ED"/>
    <a:srgbClr val="EEE8E4"/>
    <a:srgbClr val="FFFEFA"/>
    <a:srgbClr val="FFFFFF"/>
    <a:srgbClr val="A5A4A0"/>
    <a:srgbClr val="0B2965"/>
    <a:srgbClr val="FF5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969" autoAdjust="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0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61051-0888-4D84-BCB2-17973BE9B2B7}" type="datetimeFigureOut">
              <a:rPr lang="en-IN" smtClean="0"/>
              <a:t>16-06-2024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E4C-0BEF-4F8A-82BC-22D3506146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139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2BE4C-0BEF-4F8A-82BC-22D35061468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2BE4C-0BEF-4F8A-82BC-22D350614687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826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2BE4C-0BEF-4F8A-82BC-22D350614687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106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Environments can have very positive effects on Human Health. Spending some </a:t>
            </a:r>
            <a:r>
              <a:rPr lang="en-US" dirty="0" err="1"/>
              <a:t>Tiem</a:t>
            </a:r>
            <a:r>
              <a:rPr lang="en-US" dirty="0"/>
              <a:t> in </a:t>
            </a:r>
            <a:r>
              <a:rPr lang="en-US" sz="20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Vegetation</a:t>
            </a:r>
            <a:r>
              <a:rPr lang="en-US" dirty="0"/>
              <a:t> rich area boosts emotional strength to face challenges &amp; oppositions and help us live with enthusiasm. Green Spaces and parks in the surroundings help improve mental wellness &amp; keep anxiety and depression away.</a:t>
            </a:r>
          </a:p>
          <a:p>
            <a:r>
              <a:rPr lang="en-IN" dirty="0"/>
              <a:t>Studies show that spending time in natural surroundings having forests, and parks on trees helps to have increased immunity.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2BE4C-0BEF-4F8A-82BC-22D350614687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133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2BE4C-0BEF-4F8A-82BC-22D350614687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671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1949891" y="395672"/>
            <a:ext cx="5244219" cy="382686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70" y="1193292"/>
            <a:ext cx="4279392" cy="244830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96462"/>
            <a:ext cx="4279392" cy="747522"/>
          </a:xfrm>
        </p:spPr>
        <p:txBody>
          <a:bodyPr/>
          <a:lstStyle>
            <a:lvl1pPr marL="0" indent="0" algn="l">
              <a:buNone/>
              <a:defRPr sz="18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760"/>
            <a:ext cx="788670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4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5407362" y="0"/>
            <a:ext cx="3107988" cy="4310745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09243"/>
            <a:ext cx="3950208" cy="235229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209545"/>
            <a:ext cx="3950208" cy="1125140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5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08760"/>
            <a:ext cx="370332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4316" y="1508760"/>
            <a:ext cx="370332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62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508760"/>
            <a:ext cx="3703320" cy="71323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345436"/>
            <a:ext cx="3703320" cy="2297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14316" y="1508760"/>
            <a:ext cx="3703320" cy="71323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4316" y="2345436"/>
            <a:ext cx="3703320" cy="2297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26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477229" y="136197"/>
            <a:ext cx="6189542" cy="451669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38" y="1179576"/>
            <a:ext cx="4876038" cy="307238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6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58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326075" y="0"/>
            <a:ext cx="7817925" cy="4440116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4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3545046" y="0"/>
            <a:ext cx="5604286" cy="51435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80060"/>
            <a:ext cx="2914650" cy="221513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376" y="480060"/>
            <a:ext cx="3367278" cy="4197096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832354"/>
            <a:ext cx="2914650" cy="185166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37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513724" y="999178"/>
            <a:ext cx="3947799" cy="288082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74" y="1892808"/>
            <a:ext cx="2873502" cy="109042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33772" y="480059"/>
            <a:ext cx="3627882" cy="417652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1298" y="3065526"/>
            <a:ext cx="2489454" cy="486918"/>
          </a:xfrm>
        </p:spPr>
        <p:txBody>
          <a:bodyPr>
            <a:noAutofit/>
          </a:bodyPr>
          <a:lstStyle>
            <a:lvl1pPr marL="0" indent="0" algn="ctr">
              <a:buNone/>
              <a:defRPr sz="1500" cap="all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8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90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BD9D911-CD9B-43AA-B415-243AB1575F30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6/16/2024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E0F57EE-4512-4B7C-95FD-B08C8A170B91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592CE343-9A4A-A426-B5F1-C19ECF98C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1017630" y="-1"/>
            <a:ext cx="8062847" cy="513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 rot="16200000">
            <a:off x="-1924084" y="2383043"/>
            <a:ext cx="5148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12700">
                  <a:solidFill>
                    <a:srgbClr val="808DA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Artificial Intelligence - (417)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12700">
                  <a:solidFill>
                    <a:srgbClr val="808DA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82E96686-DD81-D077-87F7-A708DE119380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SELF MANAGEMENT SKILL#easy2learn with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jyoti</a:t>
            </a:r>
            <a:endParaRPr kumimoji="0" lang="en-IN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07720-0759-E3DF-CB13-FA7827F6C369}"/>
              </a:ext>
            </a:extLst>
          </p:cNvPr>
          <p:cNvSpPr txBox="1"/>
          <p:nvPr/>
        </p:nvSpPr>
        <p:spPr>
          <a:xfrm>
            <a:off x="985868" y="-27072"/>
            <a:ext cx="812637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378"/>
            <a:r>
              <a:rPr lang="en-US" sz="5400" b="1" dirty="0">
                <a:ln w="11430"/>
                <a:solidFill>
                  <a:srgbClr val="9999FE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/>
              </a:rPr>
              <a:t>PART – A </a:t>
            </a:r>
          </a:p>
          <a:p>
            <a:pPr algn="ctr" defTabSz="914378"/>
            <a:r>
              <a:rPr lang="en-US" sz="5400" b="1" dirty="0">
                <a:ln w="11430"/>
                <a:solidFill>
                  <a:srgbClr val="9999FE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/>
              </a:rPr>
              <a:t>EMPLOYABILITY SKILL</a:t>
            </a:r>
            <a:endParaRPr lang="en-US" sz="6600" b="1" dirty="0">
              <a:ln w="11430"/>
              <a:solidFill>
                <a:srgbClr val="9999FE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ill Sans 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C59A2-9918-2317-8EE5-7E10920FF9D2}"/>
              </a:ext>
            </a:extLst>
          </p:cNvPr>
          <p:cNvSpPr txBox="1"/>
          <p:nvPr/>
        </p:nvSpPr>
        <p:spPr>
          <a:xfrm>
            <a:off x="516552" y="2031230"/>
            <a:ext cx="862744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250" b="1" dirty="0">
                <a:solidFill>
                  <a:srgbClr val="002060"/>
                </a:solidFill>
                <a:highlight>
                  <a:srgbClr val="FFFFFF"/>
                </a:highlight>
                <a:latin typeface="Google Sans"/>
              </a:rPr>
              <a:t>Self-management Skills</a:t>
            </a:r>
            <a:endParaRPr lang="en-IN" sz="82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E1561-12D3-81D7-C1FF-315AEE83409A}"/>
              </a:ext>
            </a:extLst>
          </p:cNvPr>
          <p:cNvSpPr txBox="1"/>
          <p:nvPr/>
        </p:nvSpPr>
        <p:spPr>
          <a:xfrm>
            <a:off x="1295400" y="438150"/>
            <a:ext cx="7696200" cy="4154984"/>
          </a:xfrm>
          <a:custGeom>
            <a:avLst/>
            <a:gdLst>
              <a:gd name="connsiteX0" fmla="*/ 0 w 7696200"/>
              <a:gd name="connsiteY0" fmla="*/ 0 h 4154984"/>
              <a:gd name="connsiteX1" fmla="*/ 515053 w 7696200"/>
              <a:gd name="connsiteY1" fmla="*/ 0 h 4154984"/>
              <a:gd name="connsiteX2" fmla="*/ 1030107 w 7696200"/>
              <a:gd name="connsiteY2" fmla="*/ 0 h 4154984"/>
              <a:gd name="connsiteX3" fmla="*/ 1622122 w 7696200"/>
              <a:gd name="connsiteY3" fmla="*/ 0 h 4154984"/>
              <a:gd name="connsiteX4" fmla="*/ 2368062 w 7696200"/>
              <a:gd name="connsiteY4" fmla="*/ 0 h 4154984"/>
              <a:gd name="connsiteX5" fmla="*/ 3037039 w 7696200"/>
              <a:gd name="connsiteY5" fmla="*/ 0 h 4154984"/>
              <a:gd name="connsiteX6" fmla="*/ 3552092 w 7696200"/>
              <a:gd name="connsiteY6" fmla="*/ 0 h 4154984"/>
              <a:gd name="connsiteX7" fmla="*/ 4298032 w 7696200"/>
              <a:gd name="connsiteY7" fmla="*/ 0 h 4154984"/>
              <a:gd name="connsiteX8" fmla="*/ 4890047 w 7696200"/>
              <a:gd name="connsiteY8" fmla="*/ 0 h 4154984"/>
              <a:gd name="connsiteX9" fmla="*/ 5405100 w 7696200"/>
              <a:gd name="connsiteY9" fmla="*/ 0 h 4154984"/>
              <a:gd name="connsiteX10" fmla="*/ 5997116 w 7696200"/>
              <a:gd name="connsiteY10" fmla="*/ 0 h 4154984"/>
              <a:gd name="connsiteX11" fmla="*/ 6435207 w 7696200"/>
              <a:gd name="connsiteY11" fmla="*/ 0 h 4154984"/>
              <a:gd name="connsiteX12" fmla="*/ 7104185 w 7696200"/>
              <a:gd name="connsiteY12" fmla="*/ 0 h 4154984"/>
              <a:gd name="connsiteX13" fmla="*/ 7696200 w 7696200"/>
              <a:gd name="connsiteY13" fmla="*/ 0 h 4154984"/>
              <a:gd name="connsiteX14" fmla="*/ 7696200 w 7696200"/>
              <a:gd name="connsiteY14" fmla="*/ 593569 h 4154984"/>
              <a:gd name="connsiteX15" fmla="*/ 7696200 w 7696200"/>
              <a:gd name="connsiteY15" fmla="*/ 1145588 h 4154984"/>
              <a:gd name="connsiteX16" fmla="*/ 7696200 w 7696200"/>
              <a:gd name="connsiteY16" fmla="*/ 1656058 h 4154984"/>
              <a:gd name="connsiteX17" fmla="*/ 7696200 w 7696200"/>
              <a:gd name="connsiteY17" fmla="*/ 2332727 h 4154984"/>
              <a:gd name="connsiteX18" fmla="*/ 7696200 w 7696200"/>
              <a:gd name="connsiteY18" fmla="*/ 2926296 h 4154984"/>
              <a:gd name="connsiteX19" fmla="*/ 7696200 w 7696200"/>
              <a:gd name="connsiteY19" fmla="*/ 3395215 h 4154984"/>
              <a:gd name="connsiteX20" fmla="*/ 7696200 w 7696200"/>
              <a:gd name="connsiteY20" fmla="*/ 4154984 h 4154984"/>
              <a:gd name="connsiteX21" fmla="*/ 7335071 w 7696200"/>
              <a:gd name="connsiteY21" fmla="*/ 4154984 h 4154984"/>
              <a:gd name="connsiteX22" fmla="*/ 6973941 w 7696200"/>
              <a:gd name="connsiteY22" fmla="*/ 4154984 h 4154984"/>
              <a:gd name="connsiteX23" fmla="*/ 6381926 w 7696200"/>
              <a:gd name="connsiteY23" fmla="*/ 4154984 h 4154984"/>
              <a:gd name="connsiteX24" fmla="*/ 5712948 w 7696200"/>
              <a:gd name="connsiteY24" fmla="*/ 4154984 h 4154984"/>
              <a:gd name="connsiteX25" fmla="*/ 4967009 w 7696200"/>
              <a:gd name="connsiteY25" fmla="*/ 4154984 h 4154984"/>
              <a:gd name="connsiteX26" fmla="*/ 4528918 w 7696200"/>
              <a:gd name="connsiteY26" fmla="*/ 4154984 h 4154984"/>
              <a:gd name="connsiteX27" fmla="*/ 3782978 w 7696200"/>
              <a:gd name="connsiteY27" fmla="*/ 4154984 h 4154984"/>
              <a:gd name="connsiteX28" fmla="*/ 3114001 w 7696200"/>
              <a:gd name="connsiteY28" fmla="*/ 4154984 h 4154984"/>
              <a:gd name="connsiteX29" fmla="*/ 2752872 w 7696200"/>
              <a:gd name="connsiteY29" fmla="*/ 4154984 h 4154984"/>
              <a:gd name="connsiteX30" fmla="*/ 2314780 w 7696200"/>
              <a:gd name="connsiteY30" fmla="*/ 4154984 h 4154984"/>
              <a:gd name="connsiteX31" fmla="*/ 1722765 w 7696200"/>
              <a:gd name="connsiteY31" fmla="*/ 4154984 h 4154984"/>
              <a:gd name="connsiteX32" fmla="*/ 1361635 w 7696200"/>
              <a:gd name="connsiteY32" fmla="*/ 4154984 h 4154984"/>
              <a:gd name="connsiteX33" fmla="*/ 692658 w 7696200"/>
              <a:gd name="connsiteY33" fmla="*/ 4154984 h 4154984"/>
              <a:gd name="connsiteX34" fmla="*/ 0 w 7696200"/>
              <a:gd name="connsiteY34" fmla="*/ 4154984 h 4154984"/>
              <a:gd name="connsiteX35" fmla="*/ 0 w 7696200"/>
              <a:gd name="connsiteY35" fmla="*/ 3686064 h 4154984"/>
              <a:gd name="connsiteX36" fmla="*/ 0 w 7696200"/>
              <a:gd name="connsiteY36" fmla="*/ 3217145 h 4154984"/>
              <a:gd name="connsiteX37" fmla="*/ 0 w 7696200"/>
              <a:gd name="connsiteY37" fmla="*/ 2540476 h 4154984"/>
              <a:gd name="connsiteX38" fmla="*/ 0 w 7696200"/>
              <a:gd name="connsiteY38" fmla="*/ 2030006 h 4154984"/>
              <a:gd name="connsiteX39" fmla="*/ 0 w 7696200"/>
              <a:gd name="connsiteY39" fmla="*/ 1561087 h 4154984"/>
              <a:gd name="connsiteX40" fmla="*/ 0 w 7696200"/>
              <a:gd name="connsiteY40" fmla="*/ 1050617 h 4154984"/>
              <a:gd name="connsiteX41" fmla="*/ 0 w 7696200"/>
              <a:gd name="connsiteY41" fmla="*/ 540148 h 4154984"/>
              <a:gd name="connsiteX42" fmla="*/ 0 w 7696200"/>
              <a:gd name="connsiteY42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696200" h="4154984" fill="none" extrusionOk="0">
                <a:moveTo>
                  <a:pt x="0" y="0"/>
                </a:moveTo>
                <a:cubicBezTo>
                  <a:pt x="177650" y="-4343"/>
                  <a:pt x="349417" y="34610"/>
                  <a:pt x="515053" y="0"/>
                </a:cubicBezTo>
                <a:cubicBezTo>
                  <a:pt x="680689" y="-34610"/>
                  <a:pt x="814150" y="30298"/>
                  <a:pt x="1030107" y="0"/>
                </a:cubicBezTo>
                <a:cubicBezTo>
                  <a:pt x="1246064" y="-30298"/>
                  <a:pt x="1444372" y="9468"/>
                  <a:pt x="1622122" y="0"/>
                </a:cubicBezTo>
                <a:cubicBezTo>
                  <a:pt x="1799873" y="-9468"/>
                  <a:pt x="2046721" y="79355"/>
                  <a:pt x="2368062" y="0"/>
                </a:cubicBezTo>
                <a:cubicBezTo>
                  <a:pt x="2689403" y="-79355"/>
                  <a:pt x="2708879" y="40532"/>
                  <a:pt x="3037039" y="0"/>
                </a:cubicBezTo>
                <a:cubicBezTo>
                  <a:pt x="3365199" y="-40532"/>
                  <a:pt x="3294685" y="11477"/>
                  <a:pt x="3552092" y="0"/>
                </a:cubicBezTo>
                <a:cubicBezTo>
                  <a:pt x="3809499" y="-11477"/>
                  <a:pt x="4037463" y="66588"/>
                  <a:pt x="4298032" y="0"/>
                </a:cubicBezTo>
                <a:cubicBezTo>
                  <a:pt x="4558601" y="-66588"/>
                  <a:pt x="4715673" y="23129"/>
                  <a:pt x="4890047" y="0"/>
                </a:cubicBezTo>
                <a:cubicBezTo>
                  <a:pt x="5064421" y="-23129"/>
                  <a:pt x="5273841" y="49904"/>
                  <a:pt x="5405100" y="0"/>
                </a:cubicBezTo>
                <a:cubicBezTo>
                  <a:pt x="5536359" y="-49904"/>
                  <a:pt x="5761984" y="997"/>
                  <a:pt x="5997116" y="0"/>
                </a:cubicBezTo>
                <a:cubicBezTo>
                  <a:pt x="6232248" y="-997"/>
                  <a:pt x="6296608" y="29952"/>
                  <a:pt x="6435207" y="0"/>
                </a:cubicBezTo>
                <a:cubicBezTo>
                  <a:pt x="6573806" y="-29952"/>
                  <a:pt x="6857848" y="51992"/>
                  <a:pt x="7104185" y="0"/>
                </a:cubicBezTo>
                <a:cubicBezTo>
                  <a:pt x="7350522" y="-51992"/>
                  <a:pt x="7528001" y="13871"/>
                  <a:pt x="7696200" y="0"/>
                </a:cubicBezTo>
                <a:cubicBezTo>
                  <a:pt x="7747515" y="289807"/>
                  <a:pt x="7660297" y="446390"/>
                  <a:pt x="7696200" y="593569"/>
                </a:cubicBezTo>
                <a:cubicBezTo>
                  <a:pt x="7732103" y="740748"/>
                  <a:pt x="7695960" y="976443"/>
                  <a:pt x="7696200" y="1145588"/>
                </a:cubicBezTo>
                <a:cubicBezTo>
                  <a:pt x="7696440" y="1314733"/>
                  <a:pt x="7693550" y="1441699"/>
                  <a:pt x="7696200" y="1656058"/>
                </a:cubicBezTo>
                <a:cubicBezTo>
                  <a:pt x="7698850" y="1870417"/>
                  <a:pt x="7646859" y="2195546"/>
                  <a:pt x="7696200" y="2332727"/>
                </a:cubicBezTo>
                <a:cubicBezTo>
                  <a:pt x="7745541" y="2469908"/>
                  <a:pt x="7649824" y="2677143"/>
                  <a:pt x="7696200" y="2926296"/>
                </a:cubicBezTo>
                <a:cubicBezTo>
                  <a:pt x="7742576" y="3175449"/>
                  <a:pt x="7660456" y="3161002"/>
                  <a:pt x="7696200" y="3395215"/>
                </a:cubicBezTo>
                <a:cubicBezTo>
                  <a:pt x="7731944" y="3629428"/>
                  <a:pt x="7681152" y="3890800"/>
                  <a:pt x="7696200" y="4154984"/>
                </a:cubicBezTo>
                <a:cubicBezTo>
                  <a:pt x="7568160" y="4190455"/>
                  <a:pt x="7483249" y="4138318"/>
                  <a:pt x="7335071" y="4154984"/>
                </a:cubicBezTo>
                <a:cubicBezTo>
                  <a:pt x="7186893" y="4171650"/>
                  <a:pt x="7133920" y="4124525"/>
                  <a:pt x="6973941" y="4154984"/>
                </a:cubicBezTo>
                <a:cubicBezTo>
                  <a:pt x="6813962" y="4185443"/>
                  <a:pt x="6557049" y="4150049"/>
                  <a:pt x="6381926" y="4154984"/>
                </a:cubicBezTo>
                <a:cubicBezTo>
                  <a:pt x="6206803" y="4159919"/>
                  <a:pt x="5936303" y="4098659"/>
                  <a:pt x="5712948" y="4154984"/>
                </a:cubicBezTo>
                <a:cubicBezTo>
                  <a:pt x="5489593" y="4211309"/>
                  <a:pt x="5198010" y="4117821"/>
                  <a:pt x="4967009" y="4154984"/>
                </a:cubicBezTo>
                <a:cubicBezTo>
                  <a:pt x="4736008" y="4192147"/>
                  <a:pt x="4721110" y="4130697"/>
                  <a:pt x="4528918" y="4154984"/>
                </a:cubicBezTo>
                <a:cubicBezTo>
                  <a:pt x="4336726" y="4179271"/>
                  <a:pt x="3957779" y="4145384"/>
                  <a:pt x="3782978" y="4154984"/>
                </a:cubicBezTo>
                <a:cubicBezTo>
                  <a:pt x="3608177" y="4164584"/>
                  <a:pt x="3433413" y="4082667"/>
                  <a:pt x="3114001" y="4154984"/>
                </a:cubicBezTo>
                <a:cubicBezTo>
                  <a:pt x="2794589" y="4227301"/>
                  <a:pt x="2893453" y="4123236"/>
                  <a:pt x="2752872" y="4154984"/>
                </a:cubicBezTo>
                <a:cubicBezTo>
                  <a:pt x="2612291" y="4186732"/>
                  <a:pt x="2493934" y="4125504"/>
                  <a:pt x="2314780" y="4154984"/>
                </a:cubicBezTo>
                <a:cubicBezTo>
                  <a:pt x="2135626" y="4184464"/>
                  <a:pt x="2013888" y="4139868"/>
                  <a:pt x="1722765" y="4154984"/>
                </a:cubicBezTo>
                <a:cubicBezTo>
                  <a:pt x="1431642" y="4170100"/>
                  <a:pt x="1452171" y="4143609"/>
                  <a:pt x="1361635" y="4154984"/>
                </a:cubicBezTo>
                <a:cubicBezTo>
                  <a:pt x="1271099" y="4166359"/>
                  <a:pt x="1006229" y="4146707"/>
                  <a:pt x="692658" y="4154984"/>
                </a:cubicBezTo>
                <a:cubicBezTo>
                  <a:pt x="379087" y="4163261"/>
                  <a:pt x="209234" y="4139674"/>
                  <a:pt x="0" y="4154984"/>
                </a:cubicBezTo>
                <a:cubicBezTo>
                  <a:pt x="-51541" y="4022855"/>
                  <a:pt x="41124" y="3873702"/>
                  <a:pt x="0" y="3686064"/>
                </a:cubicBezTo>
                <a:cubicBezTo>
                  <a:pt x="-41124" y="3498426"/>
                  <a:pt x="50453" y="3395074"/>
                  <a:pt x="0" y="3217145"/>
                </a:cubicBezTo>
                <a:cubicBezTo>
                  <a:pt x="-50453" y="3039216"/>
                  <a:pt x="4153" y="2774581"/>
                  <a:pt x="0" y="2540476"/>
                </a:cubicBezTo>
                <a:cubicBezTo>
                  <a:pt x="-4153" y="2306371"/>
                  <a:pt x="55070" y="2177909"/>
                  <a:pt x="0" y="2030006"/>
                </a:cubicBezTo>
                <a:cubicBezTo>
                  <a:pt x="-55070" y="1882103"/>
                  <a:pt x="33289" y="1768950"/>
                  <a:pt x="0" y="1561087"/>
                </a:cubicBezTo>
                <a:cubicBezTo>
                  <a:pt x="-33289" y="1353224"/>
                  <a:pt x="44864" y="1176624"/>
                  <a:pt x="0" y="1050617"/>
                </a:cubicBezTo>
                <a:cubicBezTo>
                  <a:pt x="-44864" y="924610"/>
                  <a:pt x="55444" y="705696"/>
                  <a:pt x="0" y="540148"/>
                </a:cubicBezTo>
                <a:cubicBezTo>
                  <a:pt x="-55444" y="374600"/>
                  <a:pt x="22442" y="171400"/>
                  <a:pt x="0" y="0"/>
                </a:cubicBezTo>
                <a:close/>
              </a:path>
              <a:path w="7696200" h="4154984" stroke="0" extrusionOk="0">
                <a:moveTo>
                  <a:pt x="0" y="0"/>
                </a:moveTo>
                <a:cubicBezTo>
                  <a:pt x="272271" y="-65079"/>
                  <a:pt x="391573" y="16806"/>
                  <a:pt x="745939" y="0"/>
                </a:cubicBezTo>
                <a:cubicBezTo>
                  <a:pt x="1100305" y="-16806"/>
                  <a:pt x="1283346" y="20488"/>
                  <a:pt x="1491879" y="0"/>
                </a:cubicBezTo>
                <a:cubicBezTo>
                  <a:pt x="1700412" y="-20488"/>
                  <a:pt x="1730844" y="39324"/>
                  <a:pt x="1929970" y="0"/>
                </a:cubicBezTo>
                <a:cubicBezTo>
                  <a:pt x="2129096" y="-39324"/>
                  <a:pt x="2238301" y="5901"/>
                  <a:pt x="2368062" y="0"/>
                </a:cubicBezTo>
                <a:cubicBezTo>
                  <a:pt x="2497823" y="-5901"/>
                  <a:pt x="2625775" y="55730"/>
                  <a:pt x="2883115" y="0"/>
                </a:cubicBezTo>
                <a:cubicBezTo>
                  <a:pt x="3140455" y="-55730"/>
                  <a:pt x="3082049" y="16680"/>
                  <a:pt x="3244244" y="0"/>
                </a:cubicBezTo>
                <a:cubicBezTo>
                  <a:pt x="3406439" y="-16680"/>
                  <a:pt x="3429580" y="7521"/>
                  <a:pt x="3605374" y="0"/>
                </a:cubicBezTo>
                <a:cubicBezTo>
                  <a:pt x="3781168" y="-7521"/>
                  <a:pt x="3935169" y="47608"/>
                  <a:pt x="4120427" y="0"/>
                </a:cubicBezTo>
                <a:cubicBezTo>
                  <a:pt x="4305685" y="-47608"/>
                  <a:pt x="4415325" y="4688"/>
                  <a:pt x="4558518" y="0"/>
                </a:cubicBezTo>
                <a:cubicBezTo>
                  <a:pt x="4701711" y="-4688"/>
                  <a:pt x="4772073" y="16727"/>
                  <a:pt x="4919648" y="0"/>
                </a:cubicBezTo>
                <a:cubicBezTo>
                  <a:pt x="5067223" y="-16727"/>
                  <a:pt x="5167433" y="27558"/>
                  <a:pt x="5280777" y="0"/>
                </a:cubicBezTo>
                <a:cubicBezTo>
                  <a:pt x="5394121" y="-27558"/>
                  <a:pt x="5521803" y="6251"/>
                  <a:pt x="5718869" y="0"/>
                </a:cubicBezTo>
                <a:cubicBezTo>
                  <a:pt x="5915935" y="-6251"/>
                  <a:pt x="6141499" y="14888"/>
                  <a:pt x="6387846" y="0"/>
                </a:cubicBezTo>
                <a:cubicBezTo>
                  <a:pt x="6634193" y="-14888"/>
                  <a:pt x="6691620" y="39404"/>
                  <a:pt x="6979861" y="0"/>
                </a:cubicBezTo>
                <a:cubicBezTo>
                  <a:pt x="7268102" y="-39404"/>
                  <a:pt x="7531723" y="78822"/>
                  <a:pt x="7696200" y="0"/>
                </a:cubicBezTo>
                <a:cubicBezTo>
                  <a:pt x="7770870" y="222026"/>
                  <a:pt x="7642889" y="442783"/>
                  <a:pt x="7696200" y="635119"/>
                </a:cubicBezTo>
                <a:cubicBezTo>
                  <a:pt x="7749511" y="827455"/>
                  <a:pt x="7693222" y="967309"/>
                  <a:pt x="7696200" y="1104039"/>
                </a:cubicBezTo>
                <a:cubicBezTo>
                  <a:pt x="7699178" y="1240769"/>
                  <a:pt x="7686360" y="1396247"/>
                  <a:pt x="7696200" y="1614508"/>
                </a:cubicBezTo>
                <a:cubicBezTo>
                  <a:pt x="7706040" y="1832769"/>
                  <a:pt x="7645162" y="2145748"/>
                  <a:pt x="7696200" y="2291177"/>
                </a:cubicBezTo>
                <a:cubicBezTo>
                  <a:pt x="7747238" y="2436606"/>
                  <a:pt x="7625167" y="2658782"/>
                  <a:pt x="7696200" y="2926296"/>
                </a:cubicBezTo>
                <a:cubicBezTo>
                  <a:pt x="7767233" y="3193810"/>
                  <a:pt x="7658196" y="3411358"/>
                  <a:pt x="7696200" y="3561415"/>
                </a:cubicBezTo>
                <a:cubicBezTo>
                  <a:pt x="7734204" y="3711472"/>
                  <a:pt x="7648917" y="3976663"/>
                  <a:pt x="7696200" y="4154984"/>
                </a:cubicBezTo>
                <a:cubicBezTo>
                  <a:pt x="7385061" y="4199458"/>
                  <a:pt x="7209006" y="4113986"/>
                  <a:pt x="6950261" y="4154984"/>
                </a:cubicBezTo>
                <a:cubicBezTo>
                  <a:pt x="6691516" y="4195982"/>
                  <a:pt x="6575996" y="4084146"/>
                  <a:pt x="6204321" y="4154984"/>
                </a:cubicBezTo>
                <a:cubicBezTo>
                  <a:pt x="5832646" y="4225822"/>
                  <a:pt x="5811825" y="4119261"/>
                  <a:pt x="5612306" y="4154984"/>
                </a:cubicBezTo>
                <a:cubicBezTo>
                  <a:pt x="5412788" y="4190707"/>
                  <a:pt x="5202160" y="4147394"/>
                  <a:pt x="5020290" y="4154984"/>
                </a:cubicBezTo>
                <a:cubicBezTo>
                  <a:pt x="4838420" y="4162574"/>
                  <a:pt x="4685370" y="4107179"/>
                  <a:pt x="4582199" y="4154984"/>
                </a:cubicBezTo>
                <a:cubicBezTo>
                  <a:pt x="4479028" y="4202789"/>
                  <a:pt x="4191525" y="4153025"/>
                  <a:pt x="3836260" y="4154984"/>
                </a:cubicBezTo>
                <a:cubicBezTo>
                  <a:pt x="3480995" y="4156943"/>
                  <a:pt x="3572835" y="4144207"/>
                  <a:pt x="3321206" y="4154984"/>
                </a:cubicBezTo>
                <a:cubicBezTo>
                  <a:pt x="3069577" y="4165761"/>
                  <a:pt x="3055130" y="4150724"/>
                  <a:pt x="2883115" y="4154984"/>
                </a:cubicBezTo>
                <a:cubicBezTo>
                  <a:pt x="2711100" y="4159244"/>
                  <a:pt x="2423046" y="4095493"/>
                  <a:pt x="2214138" y="4154984"/>
                </a:cubicBezTo>
                <a:cubicBezTo>
                  <a:pt x="2005230" y="4214475"/>
                  <a:pt x="1826640" y="4141930"/>
                  <a:pt x="1622122" y="4154984"/>
                </a:cubicBezTo>
                <a:cubicBezTo>
                  <a:pt x="1417604" y="4168038"/>
                  <a:pt x="1194914" y="4139117"/>
                  <a:pt x="953145" y="4154984"/>
                </a:cubicBezTo>
                <a:cubicBezTo>
                  <a:pt x="711376" y="4170851"/>
                  <a:pt x="751404" y="4126281"/>
                  <a:pt x="592015" y="4154984"/>
                </a:cubicBezTo>
                <a:cubicBezTo>
                  <a:pt x="432626" y="4183687"/>
                  <a:pt x="175512" y="4121961"/>
                  <a:pt x="0" y="4154984"/>
                </a:cubicBezTo>
                <a:cubicBezTo>
                  <a:pt x="-49445" y="3947778"/>
                  <a:pt x="22075" y="3866543"/>
                  <a:pt x="0" y="3686064"/>
                </a:cubicBezTo>
                <a:cubicBezTo>
                  <a:pt x="-22075" y="3505585"/>
                  <a:pt x="13970" y="3378135"/>
                  <a:pt x="0" y="3134045"/>
                </a:cubicBezTo>
                <a:cubicBezTo>
                  <a:pt x="-13970" y="2889955"/>
                  <a:pt x="51497" y="2812079"/>
                  <a:pt x="0" y="2498926"/>
                </a:cubicBezTo>
                <a:cubicBezTo>
                  <a:pt x="-51497" y="2185773"/>
                  <a:pt x="46675" y="2126317"/>
                  <a:pt x="0" y="2030006"/>
                </a:cubicBezTo>
                <a:cubicBezTo>
                  <a:pt x="-46675" y="1933695"/>
                  <a:pt x="34200" y="1691058"/>
                  <a:pt x="0" y="1561087"/>
                </a:cubicBezTo>
                <a:cubicBezTo>
                  <a:pt x="-34200" y="1431116"/>
                  <a:pt x="37248" y="1062211"/>
                  <a:pt x="0" y="925968"/>
                </a:cubicBezTo>
                <a:cubicBezTo>
                  <a:pt x="-37248" y="789725"/>
                  <a:pt x="76643" y="208859"/>
                  <a:pt x="0" y="0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Stress Management Technique</a:t>
            </a:r>
            <a:endParaRPr lang="en-IN" sz="8800" b="1" dirty="0">
              <a:solidFill>
                <a:schemeClr val="bg1"/>
              </a:solidFill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D7ECDA5E-6A5D-8074-F975-F2152069BEEF}"/>
              </a:ext>
            </a:extLst>
          </p:cNvPr>
          <p:cNvSpPr/>
          <p:nvPr/>
        </p:nvSpPr>
        <p:spPr>
          <a:xfrm rot="16200000">
            <a:off x="-2071499" y="2035403"/>
            <a:ext cx="5166185" cy="10953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03BC2-CEA6-41E3-732B-BA9E85DFF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051548"/>
              </p:ext>
            </p:extLst>
          </p:nvPr>
        </p:nvGraphicFramePr>
        <p:xfrm>
          <a:off x="990600" y="179070"/>
          <a:ext cx="81534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>
                  <a:extLst>
                    <a:ext uri="{9D8B030D-6E8A-4147-A177-3AD203B41FA5}">
                      <a16:colId xmlns:a16="http://schemas.microsoft.com/office/drawing/2014/main" val="552785045"/>
                    </a:ext>
                  </a:extLst>
                </a:gridCol>
              </a:tblGrid>
              <a:tr h="536876">
                <a:tc>
                  <a:txBody>
                    <a:bodyPr/>
                    <a:lstStyle/>
                    <a:p>
                      <a:pPr marL="457200" indent="-457200" algn="l">
                        <a:buAutoNum type="arabicPeriod"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Physical Exercise –</a:t>
                      </a: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it helps boost up the production of our brain’s feel-good neurotransmitters called  </a:t>
                      </a:r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“endorphins</a:t>
                      </a: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”. </a:t>
                      </a:r>
                    </a:p>
                    <a:p>
                      <a:pPr algn="l"/>
                      <a:r>
                        <a:rPr lang="en-US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Note -</a:t>
                      </a:r>
                      <a:r>
                        <a:rPr lang="en-US" b="1" dirty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n-US" b="1" i="1" dirty="0">
                          <a:solidFill>
                            <a:srgbClr val="FF3399"/>
                          </a:solidFill>
                        </a:rPr>
                        <a:t>Dopamine &amp; Serotonin </a:t>
                      </a:r>
                      <a:r>
                        <a:rPr lang="en-US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are other such feel-good chemicals released in our body.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rgbClr val="009900"/>
                          </a:solidFill>
                        </a:rPr>
                        <a:t>Sports &amp; Yoga are clubbed with physical exercise, as it brings positive impacts on our body.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02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 Healthy Diet &amp; Lifestyle –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Healthy Diet &amp; Physical activities increase the mind &amp; body power in a multitude of ways.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9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 Yoga– 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Yoga includes a series of postures and breathing exercises practiced to achieve control of body and mind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61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4. Meditation – </a:t>
                      </a:r>
                      <a:r>
                        <a:rPr lang="en-I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 is a practice where an individual is supposed to focus his/her mind on a particular object, thought, or activity to achieve a calm mental state reducing stress.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49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5. Positive Thinking &amp; Outlook –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Positive Outlook means having the confident belief that things will always work out for the best &amp; expecting the best in life in general.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21638"/>
                  </a:ext>
                </a:extLst>
              </a:tr>
            </a:tbl>
          </a:graphicData>
        </a:graphic>
      </p:graphicFrame>
      <p:sp>
        <p:nvSpPr>
          <p:cNvPr id="3" name="Sun 2">
            <a:extLst>
              <a:ext uri="{FF2B5EF4-FFF2-40B4-BE49-F238E27FC236}">
                <a16:creationId xmlns:a16="http://schemas.microsoft.com/office/drawing/2014/main" id="{E03005EF-5455-6EE5-94C2-DA1AF281A20A}"/>
              </a:ext>
            </a:extLst>
          </p:cNvPr>
          <p:cNvSpPr/>
          <p:nvPr/>
        </p:nvSpPr>
        <p:spPr>
          <a:xfrm rot="16200000">
            <a:off x="-2410639" y="2374543"/>
            <a:ext cx="5166185" cy="4170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7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A426E6-BE81-36F2-789E-1FA6B105D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86871"/>
              </p:ext>
            </p:extLst>
          </p:nvPr>
        </p:nvGraphicFramePr>
        <p:xfrm>
          <a:off x="990600" y="209550"/>
          <a:ext cx="8001000" cy="49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>
                  <a:extLst>
                    <a:ext uri="{9D8B030D-6E8A-4147-A177-3AD203B41FA5}">
                      <a16:colId xmlns:a16="http://schemas.microsoft.com/office/drawing/2014/main" val="1604374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 Taking Breaks &amp; Good Sleep–</a:t>
                      </a: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Taking a break from the </a:t>
                      </a:r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regular work or                                          routine is a useful technique of lowering stress. </a:t>
                      </a:r>
                    </a:p>
                    <a:p>
                      <a:pPr algn="l"/>
                      <a:r>
                        <a:rPr lang="en-US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small break can take up by reading, listening to music, and any other activity that does not take much time &amp; gives you relaxation &amp; joy.</a:t>
                      </a:r>
                    </a:p>
                    <a:p>
                      <a:pPr algn="l"/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Sleep is also very important for relaxing &amp; recharging brain, so that it is ready to function again the next day.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345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7.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</a:rPr>
                        <a:t>Organising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Life– 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Organising life keeps life stress free and brings better results too.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547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8. Holidaying &amp; Vacationing– 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it lowers stress level &amp; controls </a:t>
                      </a:r>
                      <a:r>
                        <a:rPr lang="en-IN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CORTISOL in 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our body. It also releases feel-good hormones in our body, making us feel relaxed &amp; Stress-free.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Note – </a:t>
                      </a:r>
                      <a:r>
                        <a:rPr kumimoji="0" lang="en-IN" sz="1800" b="1" kern="1200" dirty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Cortisol</a:t>
                      </a:r>
                      <a:r>
                        <a:rPr lang="en-IN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is called a Stress Hormone. Another Stress Hormone is </a:t>
                      </a:r>
                      <a:r>
                        <a:rPr lang="en-IN" sz="1800" b="1" dirty="0">
                          <a:solidFill>
                            <a:srgbClr val="FF3399"/>
                          </a:solidFill>
                        </a:rPr>
                        <a:t>Adrenaline.</a:t>
                      </a:r>
                      <a:endParaRPr lang="en-IN" dirty="0">
                        <a:solidFill>
                          <a:srgbClr val="FF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34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i="1" dirty="0">
                          <a:ln w="127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9. </a:t>
                      </a:r>
                      <a:r>
                        <a:rPr lang="en-IN" sz="2400" b="1" i="1" dirty="0">
                          <a:ln w="127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tx2"/>
                          </a:solidFill>
                          <a:effectLst>
                            <a:innerShdw blurRad="177800">
                              <a:schemeClr val="accent3">
                                <a:lumMod val="50000"/>
                              </a:schemeClr>
                            </a:inn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Taking Nature Walks - </a:t>
                      </a:r>
                      <a:r>
                        <a:rPr lang="en-I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Spending time in Natural Surroundings having forests, and parks on trees help to have increased immunity.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206832"/>
                  </a:ext>
                </a:extLst>
              </a:tr>
            </a:tbl>
          </a:graphicData>
        </a:graphic>
      </p:graphicFrame>
      <p:sp>
        <p:nvSpPr>
          <p:cNvPr id="3" name="Sun 2">
            <a:extLst>
              <a:ext uri="{FF2B5EF4-FFF2-40B4-BE49-F238E27FC236}">
                <a16:creationId xmlns:a16="http://schemas.microsoft.com/office/drawing/2014/main" id="{D0287FE9-BC82-738F-FA76-ADA124A0BDA9}"/>
              </a:ext>
            </a:extLst>
          </p:cNvPr>
          <p:cNvSpPr/>
          <p:nvPr/>
        </p:nvSpPr>
        <p:spPr>
          <a:xfrm rot="16200000">
            <a:off x="-2372539" y="2336443"/>
            <a:ext cx="5166185" cy="4932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7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E9411-E772-0053-03D2-0BE7A431DDD3}"/>
              </a:ext>
            </a:extLst>
          </p:cNvPr>
          <p:cNvSpPr txBox="1"/>
          <p:nvPr/>
        </p:nvSpPr>
        <p:spPr>
          <a:xfrm>
            <a:off x="1066800" y="1313713"/>
            <a:ext cx="8045116" cy="2516073"/>
          </a:xfrm>
          <a:custGeom>
            <a:avLst/>
            <a:gdLst>
              <a:gd name="connsiteX0" fmla="*/ 0 w 8045116"/>
              <a:gd name="connsiteY0" fmla="*/ 0 h 2516073"/>
              <a:gd name="connsiteX1" fmla="*/ 333298 w 8045116"/>
              <a:gd name="connsiteY1" fmla="*/ 0 h 2516073"/>
              <a:gd name="connsiteX2" fmla="*/ 907949 w 8045116"/>
              <a:gd name="connsiteY2" fmla="*/ 0 h 2516073"/>
              <a:gd name="connsiteX3" fmla="*/ 1321698 w 8045116"/>
              <a:gd name="connsiteY3" fmla="*/ 0 h 2516073"/>
              <a:gd name="connsiteX4" fmla="*/ 1735446 w 8045116"/>
              <a:gd name="connsiteY4" fmla="*/ 0 h 2516073"/>
              <a:gd name="connsiteX5" fmla="*/ 2310098 w 8045116"/>
              <a:gd name="connsiteY5" fmla="*/ 0 h 2516073"/>
              <a:gd name="connsiteX6" fmla="*/ 2804298 w 8045116"/>
              <a:gd name="connsiteY6" fmla="*/ 0 h 2516073"/>
              <a:gd name="connsiteX7" fmla="*/ 3378949 w 8045116"/>
              <a:gd name="connsiteY7" fmla="*/ 0 h 2516073"/>
              <a:gd name="connsiteX8" fmla="*/ 4114502 w 8045116"/>
              <a:gd name="connsiteY8" fmla="*/ 0 h 2516073"/>
              <a:gd name="connsiteX9" fmla="*/ 4528251 w 8045116"/>
              <a:gd name="connsiteY9" fmla="*/ 0 h 2516073"/>
              <a:gd name="connsiteX10" fmla="*/ 5102902 w 8045116"/>
              <a:gd name="connsiteY10" fmla="*/ 0 h 2516073"/>
              <a:gd name="connsiteX11" fmla="*/ 5597102 w 8045116"/>
              <a:gd name="connsiteY11" fmla="*/ 0 h 2516073"/>
              <a:gd name="connsiteX12" fmla="*/ 6091302 w 8045116"/>
              <a:gd name="connsiteY12" fmla="*/ 0 h 2516073"/>
              <a:gd name="connsiteX13" fmla="*/ 6665953 w 8045116"/>
              <a:gd name="connsiteY13" fmla="*/ 0 h 2516073"/>
              <a:gd name="connsiteX14" fmla="*/ 7321056 w 8045116"/>
              <a:gd name="connsiteY14" fmla="*/ 0 h 2516073"/>
              <a:gd name="connsiteX15" fmla="*/ 8045116 w 8045116"/>
              <a:gd name="connsiteY15" fmla="*/ 0 h 2516073"/>
              <a:gd name="connsiteX16" fmla="*/ 8045116 w 8045116"/>
              <a:gd name="connsiteY16" fmla="*/ 553536 h 2516073"/>
              <a:gd name="connsiteX17" fmla="*/ 8045116 w 8045116"/>
              <a:gd name="connsiteY17" fmla="*/ 1031590 h 2516073"/>
              <a:gd name="connsiteX18" fmla="*/ 8045116 w 8045116"/>
              <a:gd name="connsiteY18" fmla="*/ 1585126 h 2516073"/>
              <a:gd name="connsiteX19" fmla="*/ 8045116 w 8045116"/>
              <a:gd name="connsiteY19" fmla="*/ 2038019 h 2516073"/>
              <a:gd name="connsiteX20" fmla="*/ 8045116 w 8045116"/>
              <a:gd name="connsiteY20" fmla="*/ 2516073 h 2516073"/>
              <a:gd name="connsiteX21" fmla="*/ 7309563 w 8045116"/>
              <a:gd name="connsiteY21" fmla="*/ 2516073 h 2516073"/>
              <a:gd name="connsiteX22" fmla="*/ 6574009 w 8045116"/>
              <a:gd name="connsiteY22" fmla="*/ 2516073 h 2516073"/>
              <a:gd name="connsiteX23" fmla="*/ 6160260 w 8045116"/>
              <a:gd name="connsiteY23" fmla="*/ 2516073 h 2516073"/>
              <a:gd name="connsiteX24" fmla="*/ 5666060 w 8045116"/>
              <a:gd name="connsiteY24" fmla="*/ 2516073 h 2516073"/>
              <a:gd name="connsiteX25" fmla="*/ 5252311 w 8045116"/>
              <a:gd name="connsiteY25" fmla="*/ 2516073 h 2516073"/>
              <a:gd name="connsiteX26" fmla="*/ 4919014 w 8045116"/>
              <a:gd name="connsiteY26" fmla="*/ 2516073 h 2516073"/>
              <a:gd name="connsiteX27" fmla="*/ 4585716 w 8045116"/>
              <a:gd name="connsiteY27" fmla="*/ 2516073 h 2516073"/>
              <a:gd name="connsiteX28" fmla="*/ 3850163 w 8045116"/>
              <a:gd name="connsiteY28" fmla="*/ 2516073 h 2516073"/>
              <a:gd name="connsiteX29" fmla="*/ 3275512 w 8045116"/>
              <a:gd name="connsiteY29" fmla="*/ 2516073 h 2516073"/>
              <a:gd name="connsiteX30" fmla="*/ 2620409 w 8045116"/>
              <a:gd name="connsiteY30" fmla="*/ 2516073 h 2516073"/>
              <a:gd name="connsiteX31" fmla="*/ 1884856 w 8045116"/>
              <a:gd name="connsiteY31" fmla="*/ 2516073 h 2516073"/>
              <a:gd name="connsiteX32" fmla="*/ 1229753 w 8045116"/>
              <a:gd name="connsiteY32" fmla="*/ 2516073 h 2516073"/>
              <a:gd name="connsiteX33" fmla="*/ 896456 w 8045116"/>
              <a:gd name="connsiteY33" fmla="*/ 2516073 h 2516073"/>
              <a:gd name="connsiteX34" fmla="*/ 0 w 8045116"/>
              <a:gd name="connsiteY34" fmla="*/ 2516073 h 2516073"/>
              <a:gd name="connsiteX35" fmla="*/ 0 w 8045116"/>
              <a:gd name="connsiteY35" fmla="*/ 1962537 h 2516073"/>
              <a:gd name="connsiteX36" fmla="*/ 0 w 8045116"/>
              <a:gd name="connsiteY36" fmla="*/ 1409001 h 2516073"/>
              <a:gd name="connsiteX37" fmla="*/ 0 w 8045116"/>
              <a:gd name="connsiteY37" fmla="*/ 930947 h 2516073"/>
              <a:gd name="connsiteX38" fmla="*/ 0 w 8045116"/>
              <a:gd name="connsiteY38" fmla="*/ 0 h 25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45116" h="2516073" fill="none" extrusionOk="0">
                <a:moveTo>
                  <a:pt x="0" y="0"/>
                </a:moveTo>
                <a:cubicBezTo>
                  <a:pt x="141938" y="-23200"/>
                  <a:pt x="191648" y="20572"/>
                  <a:pt x="333298" y="0"/>
                </a:cubicBezTo>
                <a:cubicBezTo>
                  <a:pt x="474948" y="-20572"/>
                  <a:pt x="759948" y="9702"/>
                  <a:pt x="907949" y="0"/>
                </a:cubicBezTo>
                <a:cubicBezTo>
                  <a:pt x="1055950" y="-9702"/>
                  <a:pt x="1177904" y="8806"/>
                  <a:pt x="1321698" y="0"/>
                </a:cubicBezTo>
                <a:cubicBezTo>
                  <a:pt x="1465492" y="-8806"/>
                  <a:pt x="1593571" y="29945"/>
                  <a:pt x="1735446" y="0"/>
                </a:cubicBezTo>
                <a:cubicBezTo>
                  <a:pt x="1877321" y="-29945"/>
                  <a:pt x="2032602" y="33768"/>
                  <a:pt x="2310098" y="0"/>
                </a:cubicBezTo>
                <a:cubicBezTo>
                  <a:pt x="2587594" y="-33768"/>
                  <a:pt x="2618865" y="48446"/>
                  <a:pt x="2804298" y="0"/>
                </a:cubicBezTo>
                <a:cubicBezTo>
                  <a:pt x="2989731" y="-48446"/>
                  <a:pt x="3186145" y="5619"/>
                  <a:pt x="3378949" y="0"/>
                </a:cubicBezTo>
                <a:cubicBezTo>
                  <a:pt x="3571753" y="-5619"/>
                  <a:pt x="3864719" y="7908"/>
                  <a:pt x="4114502" y="0"/>
                </a:cubicBezTo>
                <a:cubicBezTo>
                  <a:pt x="4364285" y="-7908"/>
                  <a:pt x="4364820" y="17417"/>
                  <a:pt x="4528251" y="0"/>
                </a:cubicBezTo>
                <a:cubicBezTo>
                  <a:pt x="4691682" y="-17417"/>
                  <a:pt x="4984499" y="12412"/>
                  <a:pt x="5102902" y="0"/>
                </a:cubicBezTo>
                <a:cubicBezTo>
                  <a:pt x="5221305" y="-12412"/>
                  <a:pt x="5405065" y="56051"/>
                  <a:pt x="5597102" y="0"/>
                </a:cubicBezTo>
                <a:cubicBezTo>
                  <a:pt x="5789139" y="-56051"/>
                  <a:pt x="5927651" y="58843"/>
                  <a:pt x="6091302" y="0"/>
                </a:cubicBezTo>
                <a:cubicBezTo>
                  <a:pt x="6254953" y="-58843"/>
                  <a:pt x="6475164" y="62743"/>
                  <a:pt x="6665953" y="0"/>
                </a:cubicBezTo>
                <a:cubicBezTo>
                  <a:pt x="6856742" y="-62743"/>
                  <a:pt x="7011990" y="13088"/>
                  <a:pt x="7321056" y="0"/>
                </a:cubicBezTo>
                <a:cubicBezTo>
                  <a:pt x="7630122" y="-13088"/>
                  <a:pt x="7858772" y="63418"/>
                  <a:pt x="8045116" y="0"/>
                </a:cubicBezTo>
                <a:cubicBezTo>
                  <a:pt x="8089526" y="185256"/>
                  <a:pt x="8007947" y="358645"/>
                  <a:pt x="8045116" y="553536"/>
                </a:cubicBezTo>
                <a:cubicBezTo>
                  <a:pt x="8082285" y="748427"/>
                  <a:pt x="8042637" y="823724"/>
                  <a:pt x="8045116" y="1031590"/>
                </a:cubicBezTo>
                <a:cubicBezTo>
                  <a:pt x="8047595" y="1239456"/>
                  <a:pt x="8038158" y="1359076"/>
                  <a:pt x="8045116" y="1585126"/>
                </a:cubicBezTo>
                <a:cubicBezTo>
                  <a:pt x="8052074" y="1811176"/>
                  <a:pt x="8012112" y="1930705"/>
                  <a:pt x="8045116" y="2038019"/>
                </a:cubicBezTo>
                <a:cubicBezTo>
                  <a:pt x="8078120" y="2145333"/>
                  <a:pt x="8007523" y="2332435"/>
                  <a:pt x="8045116" y="2516073"/>
                </a:cubicBezTo>
                <a:cubicBezTo>
                  <a:pt x="7890041" y="2552392"/>
                  <a:pt x="7550117" y="2480205"/>
                  <a:pt x="7309563" y="2516073"/>
                </a:cubicBezTo>
                <a:cubicBezTo>
                  <a:pt x="7069009" y="2551941"/>
                  <a:pt x="6917095" y="2460353"/>
                  <a:pt x="6574009" y="2516073"/>
                </a:cubicBezTo>
                <a:cubicBezTo>
                  <a:pt x="6230923" y="2571793"/>
                  <a:pt x="6306618" y="2500105"/>
                  <a:pt x="6160260" y="2516073"/>
                </a:cubicBezTo>
                <a:cubicBezTo>
                  <a:pt x="6013902" y="2532041"/>
                  <a:pt x="5905510" y="2509179"/>
                  <a:pt x="5666060" y="2516073"/>
                </a:cubicBezTo>
                <a:cubicBezTo>
                  <a:pt x="5426610" y="2522967"/>
                  <a:pt x="5393497" y="2473304"/>
                  <a:pt x="5252311" y="2516073"/>
                </a:cubicBezTo>
                <a:cubicBezTo>
                  <a:pt x="5111125" y="2558842"/>
                  <a:pt x="5052756" y="2497331"/>
                  <a:pt x="4919014" y="2516073"/>
                </a:cubicBezTo>
                <a:cubicBezTo>
                  <a:pt x="4785272" y="2534815"/>
                  <a:pt x="4666105" y="2491889"/>
                  <a:pt x="4585716" y="2516073"/>
                </a:cubicBezTo>
                <a:cubicBezTo>
                  <a:pt x="4505327" y="2540257"/>
                  <a:pt x="4082887" y="2501791"/>
                  <a:pt x="3850163" y="2516073"/>
                </a:cubicBezTo>
                <a:cubicBezTo>
                  <a:pt x="3617439" y="2530355"/>
                  <a:pt x="3497833" y="2508157"/>
                  <a:pt x="3275512" y="2516073"/>
                </a:cubicBezTo>
                <a:cubicBezTo>
                  <a:pt x="3053191" y="2523989"/>
                  <a:pt x="2827197" y="2497365"/>
                  <a:pt x="2620409" y="2516073"/>
                </a:cubicBezTo>
                <a:cubicBezTo>
                  <a:pt x="2413621" y="2534781"/>
                  <a:pt x="2189557" y="2448607"/>
                  <a:pt x="1884856" y="2516073"/>
                </a:cubicBezTo>
                <a:cubicBezTo>
                  <a:pt x="1580155" y="2583539"/>
                  <a:pt x="1392745" y="2513385"/>
                  <a:pt x="1229753" y="2516073"/>
                </a:cubicBezTo>
                <a:cubicBezTo>
                  <a:pt x="1066761" y="2518761"/>
                  <a:pt x="996273" y="2493021"/>
                  <a:pt x="896456" y="2516073"/>
                </a:cubicBezTo>
                <a:cubicBezTo>
                  <a:pt x="796639" y="2539125"/>
                  <a:pt x="416204" y="2420174"/>
                  <a:pt x="0" y="2516073"/>
                </a:cubicBezTo>
                <a:cubicBezTo>
                  <a:pt x="-65993" y="2398134"/>
                  <a:pt x="43327" y="2187481"/>
                  <a:pt x="0" y="1962537"/>
                </a:cubicBezTo>
                <a:cubicBezTo>
                  <a:pt x="-43327" y="1737593"/>
                  <a:pt x="27998" y="1635708"/>
                  <a:pt x="0" y="1409001"/>
                </a:cubicBezTo>
                <a:cubicBezTo>
                  <a:pt x="-27998" y="1182294"/>
                  <a:pt x="14038" y="1166169"/>
                  <a:pt x="0" y="930947"/>
                </a:cubicBezTo>
                <a:cubicBezTo>
                  <a:pt x="-14038" y="695725"/>
                  <a:pt x="110002" y="415350"/>
                  <a:pt x="0" y="0"/>
                </a:cubicBezTo>
                <a:close/>
              </a:path>
              <a:path w="8045116" h="2516073" stroke="0" extrusionOk="0">
                <a:moveTo>
                  <a:pt x="0" y="0"/>
                </a:moveTo>
                <a:cubicBezTo>
                  <a:pt x="164592" y="-36346"/>
                  <a:pt x="219652" y="34838"/>
                  <a:pt x="333298" y="0"/>
                </a:cubicBezTo>
                <a:cubicBezTo>
                  <a:pt x="446944" y="-34838"/>
                  <a:pt x="597879" y="8718"/>
                  <a:pt x="827498" y="0"/>
                </a:cubicBezTo>
                <a:cubicBezTo>
                  <a:pt x="1057117" y="-8718"/>
                  <a:pt x="1063053" y="483"/>
                  <a:pt x="1241246" y="0"/>
                </a:cubicBezTo>
                <a:cubicBezTo>
                  <a:pt x="1419439" y="-483"/>
                  <a:pt x="1493860" y="7863"/>
                  <a:pt x="1735446" y="0"/>
                </a:cubicBezTo>
                <a:cubicBezTo>
                  <a:pt x="1977032" y="-7863"/>
                  <a:pt x="2208435" y="73837"/>
                  <a:pt x="2471000" y="0"/>
                </a:cubicBezTo>
                <a:cubicBezTo>
                  <a:pt x="2733565" y="-73837"/>
                  <a:pt x="3058069" y="83059"/>
                  <a:pt x="3206553" y="0"/>
                </a:cubicBezTo>
                <a:cubicBezTo>
                  <a:pt x="3355037" y="-83059"/>
                  <a:pt x="3656491" y="46029"/>
                  <a:pt x="3781205" y="0"/>
                </a:cubicBezTo>
                <a:cubicBezTo>
                  <a:pt x="3905919" y="-46029"/>
                  <a:pt x="4011918" y="21739"/>
                  <a:pt x="4114502" y="0"/>
                </a:cubicBezTo>
                <a:cubicBezTo>
                  <a:pt x="4217086" y="-21739"/>
                  <a:pt x="4555286" y="31248"/>
                  <a:pt x="4769604" y="0"/>
                </a:cubicBezTo>
                <a:cubicBezTo>
                  <a:pt x="4983922" y="-31248"/>
                  <a:pt x="5011966" y="8593"/>
                  <a:pt x="5183353" y="0"/>
                </a:cubicBezTo>
                <a:cubicBezTo>
                  <a:pt x="5354740" y="-8593"/>
                  <a:pt x="5474913" y="13569"/>
                  <a:pt x="5677553" y="0"/>
                </a:cubicBezTo>
                <a:cubicBezTo>
                  <a:pt x="5880193" y="-13569"/>
                  <a:pt x="5984919" y="49424"/>
                  <a:pt x="6252204" y="0"/>
                </a:cubicBezTo>
                <a:cubicBezTo>
                  <a:pt x="6519489" y="-49424"/>
                  <a:pt x="6505216" y="9230"/>
                  <a:pt x="6585502" y="0"/>
                </a:cubicBezTo>
                <a:cubicBezTo>
                  <a:pt x="6665788" y="-9230"/>
                  <a:pt x="6956027" y="18468"/>
                  <a:pt x="7079702" y="0"/>
                </a:cubicBezTo>
                <a:cubicBezTo>
                  <a:pt x="7203377" y="-18468"/>
                  <a:pt x="7810586" y="87785"/>
                  <a:pt x="8045116" y="0"/>
                </a:cubicBezTo>
                <a:cubicBezTo>
                  <a:pt x="8079860" y="233464"/>
                  <a:pt x="8019925" y="276133"/>
                  <a:pt x="8045116" y="528375"/>
                </a:cubicBezTo>
                <a:cubicBezTo>
                  <a:pt x="8070307" y="780617"/>
                  <a:pt x="8029894" y="859924"/>
                  <a:pt x="8045116" y="981268"/>
                </a:cubicBezTo>
                <a:cubicBezTo>
                  <a:pt x="8060338" y="1102612"/>
                  <a:pt x="7988583" y="1288198"/>
                  <a:pt x="8045116" y="1534805"/>
                </a:cubicBezTo>
                <a:cubicBezTo>
                  <a:pt x="8101649" y="1781412"/>
                  <a:pt x="7997461" y="1949876"/>
                  <a:pt x="8045116" y="2063180"/>
                </a:cubicBezTo>
                <a:cubicBezTo>
                  <a:pt x="8092771" y="2176484"/>
                  <a:pt x="7996116" y="2376816"/>
                  <a:pt x="8045116" y="2516073"/>
                </a:cubicBezTo>
                <a:cubicBezTo>
                  <a:pt x="7872443" y="2525317"/>
                  <a:pt x="7703250" y="2481162"/>
                  <a:pt x="7390014" y="2516073"/>
                </a:cubicBezTo>
                <a:cubicBezTo>
                  <a:pt x="7076778" y="2550984"/>
                  <a:pt x="7142844" y="2472686"/>
                  <a:pt x="6976265" y="2516073"/>
                </a:cubicBezTo>
                <a:cubicBezTo>
                  <a:pt x="6809686" y="2559460"/>
                  <a:pt x="6480057" y="2439395"/>
                  <a:pt x="6240711" y="2516073"/>
                </a:cubicBezTo>
                <a:cubicBezTo>
                  <a:pt x="6001365" y="2592751"/>
                  <a:pt x="5892285" y="2478349"/>
                  <a:pt x="5585609" y="2516073"/>
                </a:cubicBezTo>
                <a:cubicBezTo>
                  <a:pt x="5278933" y="2553797"/>
                  <a:pt x="5045651" y="2493596"/>
                  <a:pt x="4850056" y="2516073"/>
                </a:cubicBezTo>
                <a:cubicBezTo>
                  <a:pt x="4654461" y="2538550"/>
                  <a:pt x="4652900" y="2511319"/>
                  <a:pt x="4516758" y="2516073"/>
                </a:cubicBezTo>
                <a:cubicBezTo>
                  <a:pt x="4380616" y="2520827"/>
                  <a:pt x="4344033" y="2484699"/>
                  <a:pt x="4183460" y="2516073"/>
                </a:cubicBezTo>
                <a:cubicBezTo>
                  <a:pt x="4022887" y="2547447"/>
                  <a:pt x="3929869" y="2512115"/>
                  <a:pt x="3689260" y="2516073"/>
                </a:cubicBezTo>
                <a:cubicBezTo>
                  <a:pt x="3448651" y="2520031"/>
                  <a:pt x="3385515" y="2503955"/>
                  <a:pt x="3114609" y="2516073"/>
                </a:cubicBezTo>
                <a:cubicBezTo>
                  <a:pt x="2843703" y="2528191"/>
                  <a:pt x="2818257" y="2473342"/>
                  <a:pt x="2539958" y="2516073"/>
                </a:cubicBezTo>
                <a:cubicBezTo>
                  <a:pt x="2261659" y="2558804"/>
                  <a:pt x="2142785" y="2489700"/>
                  <a:pt x="1965307" y="2516073"/>
                </a:cubicBezTo>
                <a:cubicBezTo>
                  <a:pt x="1787829" y="2542446"/>
                  <a:pt x="1642739" y="2512264"/>
                  <a:pt x="1390656" y="2516073"/>
                </a:cubicBezTo>
                <a:cubicBezTo>
                  <a:pt x="1138573" y="2519882"/>
                  <a:pt x="993633" y="2509551"/>
                  <a:pt x="816005" y="2516073"/>
                </a:cubicBezTo>
                <a:cubicBezTo>
                  <a:pt x="638377" y="2522595"/>
                  <a:pt x="298641" y="2461678"/>
                  <a:pt x="0" y="2516073"/>
                </a:cubicBezTo>
                <a:cubicBezTo>
                  <a:pt x="-54091" y="2271690"/>
                  <a:pt x="39885" y="2260274"/>
                  <a:pt x="0" y="2012858"/>
                </a:cubicBezTo>
                <a:cubicBezTo>
                  <a:pt x="-39885" y="1765442"/>
                  <a:pt x="42259" y="1617661"/>
                  <a:pt x="0" y="1484483"/>
                </a:cubicBezTo>
                <a:cubicBezTo>
                  <a:pt x="-42259" y="1351306"/>
                  <a:pt x="23266" y="1183613"/>
                  <a:pt x="0" y="930947"/>
                </a:cubicBezTo>
                <a:cubicBezTo>
                  <a:pt x="-23266" y="678281"/>
                  <a:pt x="11055" y="681973"/>
                  <a:pt x="0" y="478054"/>
                </a:cubicBezTo>
                <a:cubicBezTo>
                  <a:pt x="-11055" y="274135"/>
                  <a:pt x="51357" y="2212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61925" cap="rnd" cmpd="sng">
            <a:noFill/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C00000"/>
                </a:solidFill>
              </a:rPr>
              <a:t>CORTISOL and </a:t>
            </a:r>
            <a:r>
              <a:rPr lang="en-US" sz="1800" b="1" dirty="0">
                <a:solidFill>
                  <a:srgbClr val="C00000"/>
                </a:solidFill>
              </a:rPr>
              <a:t>ADRENALINE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are stress hormones. It is released in our body when there are increased stress levels. 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endParaRPr lang="en-US" sz="2000" b="1" dirty="0">
              <a:solidFill>
                <a:srgbClr val="C0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C00000"/>
                </a:solidFill>
              </a:rPr>
              <a:t>Endorphins, Dopamine &amp; Serotonin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are our body’s feel-good chemicals that are released in the brain and help us cope with stress.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endParaRPr lang="en-IN" sz="105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A4DD4-199C-F4AC-AA97-385B67CC09C0}"/>
              </a:ext>
            </a:extLst>
          </p:cNvPr>
          <p:cNvSpPr/>
          <p:nvPr/>
        </p:nvSpPr>
        <p:spPr>
          <a:xfrm>
            <a:off x="6843410" y="0"/>
            <a:ext cx="2268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NOTE</a:t>
            </a: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22E5FEAB-30B3-61B3-1369-A05359DACEB7}"/>
              </a:ext>
            </a:extLst>
          </p:cNvPr>
          <p:cNvSpPr/>
          <p:nvPr/>
        </p:nvSpPr>
        <p:spPr>
          <a:xfrm>
            <a:off x="1143000" y="4857750"/>
            <a:ext cx="7968916" cy="282742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0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C7B55-2013-CF69-C652-2737CFB7A68C}"/>
              </a:ext>
            </a:extLst>
          </p:cNvPr>
          <p:cNvSpPr txBox="1"/>
          <p:nvPr/>
        </p:nvSpPr>
        <p:spPr>
          <a:xfrm>
            <a:off x="2556332" y="209550"/>
            <a:ext cx="4953000" cy="646331"/>
          </a:xfrm>
          <a:custGeom>
            <a:avLst/>
            <a:gdLst>
              <a:gd name="connsiteX0" fmla="*/ 0 w 4953000"/>
              <a:gd name="connsiteY0" fmla="*/ 0 h 646331"/>
              <a:gd name="connsiteX1" fmla="*/ 599863 w 4953000"/>
              <a:gd name="connsiteY1" fmla="*/ 0 h 646331"/>
              <a:gd name="connsiteX2" fmla="*/ 1249257 w 4953000"/>
              <a:gd name="connsiteY2" fmla="*/ 0 h 646331"/>
              <a:gd name="connsiteX3" fmla="*/ 1849120 w 4953000"/>
              <a:gd name="connsiteY3" fmla="*/ 0 h 646331"/>
              <a:gd name="connsiteX4" fmla="*/ 2349923 w 4953000"/>
              <a:gd name="connsiteY4" fmla="*/ 0 h 646331"/>
              <a:gd name="connsiteX5" fmla="*/ 2801197 w 4953000"/>
              <a:gd name="connsiteY5" fmla="*/ 0 h 646331"/>
              <a:gd name="connsiteX6" fmla="*/ 3252470 w 4953000"/>
              <a:gd name="connsiteY6" fmla="*/ 0 h 646331"/>
              <a:gd name="connsiteX7" fmla="*/ 3753273 w 4953000"/>
              <a:gd name="connsiteY7" fmla="*/ 0 h 646331"/>
              <a:gd name="connsiteX8" fmla="*/ 4303607 w 4953000"/>
              <a:gd name="connsiteY8" fmla="*/ 0 h 646331"/>
              <a:gd name="connsiteX9" fmla="*/ 4953000 w 4953000"/>
              <a:gd name="connsiteY9" fmla="*/ 0 h 646331"/>
              <a:gd name="connsiteX10" fmla="*/ 4953000 w 4953000"/>
              <a:gd name="connsiteY10" fmla="*/ 303776 h 646331"/>
              <a:gd name="connsiteX11" fmla="*/ 4953000 w 4953000"/>
              <a:gd name="connsiteY11" fmla="*/ 646331 h 646331"/>
              <a:gd name="connsiteX12" fmla="*/ 4303607 w 4953000"/>
              <a:gd name="connsiteY12" fmla="*/ 646331 h 646331"/>
              <a:gd name="connsiteX13" fmla="*/ 3654213 w 4953000"/>
              <a:gd name="connsiteY13" fmla="*/ 646331 h 646331"/>
              <a:gd name="connsiteX14" fmla="*/ 3202940 w 4953000"/>
              <a:gd name="connsiteY14" fmla="*/ 646331 h 646331"/>
              <a:gd name="connsiteX15" fmla="*/ 2603077 w 4953000"/>
              <a:gd name="connsiteY15" fmla="*/ 646331 h 646331"/>
              <a:gd name="connsiteX16" fmla="*/ 2201333 w 4953000"/>
              <a:gd name="connsiteY16" fmla="*/ 646331 h 646331"/>
              <a:gd name="connsiteX17" fmla="*/ 1750060 w 4953000"/>
              <a:gd name="connsiteY17" fmla="*/ 646331 h 646331"/>
              <a:gd name="connsiteX18" fmla="*/ 1199727 w 4953000"/>
              <a:gd name="connsiteY18" fmla="*/ 646331 h 646331"/>
              <a:gd name="connsiteX19" fmla="*/ 550333 w 4953000"/>
              <a:gd name="connsiteY19" fmla="*/ 646331 h 646331"/>
              <a:gd name="connsiteX20" fmla="*/ 0 w 4953000"/>
              <a:gd name="connsiteY20" fmla="*/ 646331 h 646331"/>
              <a:gd name="connsiteX21" fmla="*/ 0 w 4953000"/>
              <a:gd name="connsiteY21" fmla="*/ 329629 h 646331"/>
              <a:gd name="connsiteX22" fmla="*/ 0 w 495300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3000" h="646331" fill="none" extrusionOk="0">
                <a:moveTo>
                  <a:pt x="0" y="0"/>
                </a:moveTo>
                <a:cubicBezTo>
                  <a:pt x="259316" y="-64580"/>
                  <a:pt x="377266" y="53147"/>
                  <a:pt x="599863" y="0"/>
                </a:cubicBezTo>
                <a:cubicBezTo>
                  <a:pt x="822460" y="-53147"/>
                  <a:pt x="1020558" y="9663"/>
                  <a:pt x="1249257" y="0"/>
                </a:cubicBezTo>
                <a:cubicBezTo>
                  <a:pt x="1477956" y="-9663"/>
                  <a:pt x="1694012" y="65907"/>
                  <a:pt x="1849120" y="0"/>
                </a:cubicBezTo>
                <a:cubicBezTo>
                  <a:pt x="2004228" y="-65907"/>
                  <a:pt x="2179959" y="34553"/>
                  <a:pt x="2349923" y="0"/>
                </a:cubicBezTo>
                <a:cubicBezTo>
                  <a:pt x="2519887" y="-34553"/>
                  <a:pt x="2585194" y="40254"/>
                  <a:pt x="2801197" y="0"/>
                </a:cubicBezTo>
                <a:cubicBezTo>
                  <a:pt x="3017200" y="-40254"/>
                  <a:pt x="3066440" y="37623"/>
                  <a:pt x="3252470" y="0"/>
                </a:cubicBezTo>
                <a:cubicBezTo>
                  <a:pt x="3438500" y="-37623"/>
                  <a:pt x="3616226" y="43924"/>
                  <a:pt x="3753273" y="0"/>
                </a:cubicBezTo>
                <a:cubicBezTo>
                  <a:pt x="3890320" y="-43924"/>
                  <a:pt x="4127372" y="53740"/>
                  <a:pt x="4303607" y="0"/>
                </a:cubicBezTo>
                <a:cubicBezTo>
                  <a:pt x="4479842" y="-53740"/>
                  <a:pt x="4774312" y="43138"/>
                  <a:pt x="4953000" y="0"/>
                </a:cubicBezTo>
                <a:cubicBezTo>
                  <a:pt x="4975410" y="116508"/>
                  <a:pt x="4947746" y="213749"/>
                  <a:pt x="4953000" y="303776"/>
                </a:cubicBezTo>
                <a:cubicBezTo>
                  <a:pt x="4958254" y="393803"/>
                  <a:pt x="4913989" y="576511"/>
                  <a:pt x="4953000" y="646331"/>
                </a:cubicBezTo>
                <a:cubicBezTo>
                  <a:pt x="4644406" y="688241"/>
                  <a:pt x="4521600" y="625009"/>
                  <a:pt x="4303607" y="646331"/>
                </a:cubicBezTo>
                <a:cubicBezTo>
                  <a:pt x="4085614" y="667653"/>
                  <a:pt x="3953637" y="596363"/>
                  <a:pt x="3654213" y="646331"/>
                </a:cubicBezTo>
                <a:cubicBezTo>
                  <a:pt x="3354789" y="696299"/>
                  <a:pt x="3369879" y="602872"/>
                  <a:pt x="3202940" y="646331"/>
                </a:cubicBezTo>
                <a:cubicBezTo>
                  <a:pt x="3036001" y="689790"/>
                  <a:pt x="2724109" y="639979"/>
                  <a:pt x="2603077" y="646331"/>
                </a:cubicBezTo>
                <a:cubicBezTo>
                  <a:pt x="2482045" y="652683"/>
                  <a:pt x="2359518" y="638187"/>
                  <a:pt x="2201333" y="646331"/>
                </a:cubicBezTo>
                <a:cubicBezTo>
                  <a:pt x="2043148" y="654475"/>
                  <a:pt x="1910482" y="608092"/>
                  <a:pt x="1750060" y="646331"/>
                </a:cubicBezTo>
                <a:cubicBezTo>
                  <a:pt x="1589638" y="684570"/>
                  <a:pt x="1362413" y="592064"/>
                  <a:pt x="1199727" y="646331"/>
                </a:cubicBezTo>
                <a:cubicBezTo>
                  <a:pt x="1037041" y="700598"/>
                  <a:pt x="829805" y="643865"/>
                  <a:pt x="550333" y="646331"/>
                </a:cubicBezTo>
                <a:cubicBezTo>
                  <a:pt x="270861" y="648797"/>
                  <a:pt x="234436" y="585911"/>
                  <a:pt x="0" y="646331"/>
                </a:cubicBezTo>
                <a:cubicBezTo>
                  <a:pt x="-773" y="514864"/>
                  <a:pt x="11868" y="483438"/>
                  <a:pt x="0" y="329629"/>
                </a:cubicBezTo>
                <a:cubicBezTo>
                  <a:pt x="-11868" y="175820"/>
                  <a:pt x="17062" y="91031"/>
                  <a:pt x="0" y="0"/>
                </a:cubicBezTo>
                <a:close/>
              </a:path>
              <a:path w="4953000" h="646331" stroke="0" extrusionOk="0">
                <a:moveTo>
                  <a:pt x="0" y="0"/>
                </a:moveTo>
                <a:cubicBezTo>
                  <a:pt x="87046" y="-22330"/>
                  <a:pt x="253917" y="39191"/>
                  <a:pt x="401743" y="0"/>
                </a:cubicBezTo>
                <a:cubicBezTo>
                  <a:pt x="549569" y="-39191"/>
                  <a:pt x="656497" y="8731"/>
                  <a:pt x="902547" y="0"/>
                </a:cubicBezTo>
                <a:cubicBezTo>
                  <a:pt x="1148597" y="-8731"/>
                  <a:pt x="1173079" y="553"/>
                  <a:pt x="1353820" y="0"/>
                </a:cubicBezTo>
                <a:cubicBezTo>
                  <a:pt x="1534561" y="-553"/>
                  <a:pt x="1738727" y="41537"/>
                  <a:pt x="1854623" y="0"/>
                </a:cubicBezTo>
                <a:cubicBezTo>
                  <a:pt x="1970519" y="-41537"/>
                  <a:pt x="2280346" y="7856"/>
                  <a:pt x="2504017" y="0"/>
                </a:cubicBezTo>
                <a:cubicBezTo>
                  <a:pt x="2727688" y="-7856"/>
                  <a:pt x="2937775" y="34120"/>
                  <a:pt x="3153410" y="0"/>
                </a:cubicBezTo>
                <a:cubicBezTo>
                  <a:pt x="3369045" y="-34120"/>
                  <a:pt x="3449309" y="40348"/>
                  <a:pt x="3703743" y="0"/>
                </a:cubicBezTo>
                <a:cubicBezTo>
                  <a:pt x="3958177" y="-40348"/>
                  <a:pt x="4005155" y="14246"/>
                  <a:pt x="4105487" y="0"/>
                </a:cubicBezTo>
                <a:cubicBezTo>
                  <a:pt x="4205819" y="-14246"/>
                  <a:pt x="4610108" y="66497"/>
                  <a:pt x="4953000" y="0"/>
                </a:cubicBezTo>
                <a:cubicBezTo>
                  <a:pt x="4976753" y="73697"/>
                  <a:pt x="4931194" y="185112"/>
                  <a:pt x="4953000" y="310239"/>
                </a:cubicBezTo>
                <a:cubicBezTo>
                  <a:pt x="4974806" y="435366"/>
                  <a:pt x="4919293" y="568374"/>
                  <a:pt x="4953000" y="646331"/>
                </a:cubicBezTo>
                <a:cubicBezTo>
                  <a:pt x="4737168" y="688324"/>
                  <a:pt x="4707233" y="603108"/>
                  <a:pt x="4501727" y="646331"/>
                </a:cubicBezTo>
                <a:cubicBezTo>
                  <a:pt x="4296221" y="689554"/>
                  <a:pt x="4123116" y="615614"/>
                  <a:pt x="3901863" y="646331"/>
                </a:cubicBezTo>
                <a:cubicBezTo>
                  <a:pt x="3680610" y="677048"/>
                  <a:pt x="3564229" y="608438"/>
                  <a:pt x="3302000" y="646331"/>
                </a:cubicBezTo>
                <a:cubicBezTo>
                  <a:pt x="3039771" y="684224"/>
                  <a:pt x="2881393" y="629828"/>
                  <a:pt x="2702137" y="646331"/>
                </a:cubicBezTo>
                <a:cubicBezTo>
                  <a:pt x="2522881" y="662834"/>
                  <a:pt x="2368579" y="639781"/>
                  <a:pt x="2151803" y="646331"/>
                </a:cubicBezTo>
                <a:cubicBezTo>
                  <a:pt x="1935027" y="652881"/>
                  <a:pt x="1930871" y="609490"/>
                  <a:pt x="1750060" y="646331"/>
                </a:cubicBezTo>
                <a:cubicBezTo>
                  <a:pt x="1569249" y="683172"/>
                  <a:pt x="1362314" y="609665"/>
                  <a:pt x="1150197" y="646331"/>
                </a:cubicBezTo>
                <a:cubicBezTo>
                  <a:pt x="938080" y="682997"/>
                  <a:pt x="858266" y="608612"/>
                  <a:pt x="748453" y="646331"/>
                </a:cubicBezTo>
                <a:cubicBezTo>
                  <a:pt x="638640" y="684050"/>
                  <a:pt x="257459" y="590295"/>
                  <a:pt x="0" y="646331"/>
                </a:cubicBezTo>
                <a:cubicBezTo>
                  <a:pt x="-4046" y="498905"/>
                  <a:pt x="20981" y="448778"/>
                  <a:pt x="0" y="316702"/>
                </a:cubicBezTo>
                <a:cubicBezTo>
                  <a:pt x="-20981" y="184626"/>
                  <a:pt x="37549" y="157800"/>
                  <a:pt x="0" y="0"/>
                </a:cubicBezTo>
                <a:close/>
              </a:path>
            </a:pathLst>
          </a:custGeom>
          <a:solidFill>
            <a:srgbClr val="009900"/>
          </a:solidFill>
          <a:ln w="57150" cap="rnd" cmpd="sng">
            <a:solidFill>
              <a:schemeClr val="tx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Independent Working</a:t>
            </a:r>
            <a:endParaRPr lang="en-IN" sz="5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59FAA-F656-A570-FD99-F62A366ECBCC}"/>
              </a:ext>
            </a:extLst>
          </p:cNvPr>
          <p:cNvSpPr txBox="1"/>
          <p:nvPr/>
        </p:nvSpPr>
        <p:spPr>
          <a:xfrm>
            <a:off x="1257300" y="1123950"/>
            <a:ext cx="7734300" cy="3372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Ability to Work Independently</a:t>
            </a:r>
            <a:endParaRPr lang="en-IN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Proper Stress Management helps to develop an important ability to work independently.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Everyone who has been sent on this earth has been blessed in their own way. They together make this earth a beautiful place. Some can sing well, others are good at sports, some are intellectuals and some are good comedians. </a:t>
            </a:r>
            <a:r>
              <a:rPr lang="en-IN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Everyone is special</a:t>
            </a:r>
            <a:r>
              <a:rPr lang="en-I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everyone must learn the art of working independently. </a:t>
            </a: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E212CE1E-0ADD-965A-A826-E5B3DBF22D01}"/>
              </a:ext>
            </a:extLst>
          </p:cNvPr>
          <p:cNvSpPr/>
          <p:nvPr/>
        </p:nvSpPr>
        <p:spPr>
          <a:xfrm rot="16200000">
            <a:off x="-1293207" y="2927871"/>
            <a:ext cx="3966037" cy="465222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rgbClr val="FF0000"/>
                </a:solidFill>
              </a:rPr>
              <a:t>SELF MANAGEMENT SKILL#</a:t>
            </a:r>
          </a:p>
          <a:p>
            <a:pPr algn="ctr"/>
            <a:r>
              <a:rPr lang="en-US" sz="700" b="1" dirty="0">
                <a:solidFill>
                  <a:srgbClr val="FF0000"/>
                </a:solidFill>
              </a:rPr>
              <a:t>easy2learn with </a:t>
            </a:r>
            <a:r>
              <a:rPr lang="en-US" sz="700" b="1" dirty="0" err="1">
                <a:solidFill>
                  <a:srgbClr val="FF0000"/>
                </a:solidFill>
              </a:rPr>
              <a:t>jyoti</a:t>
            </a:r>
            <a:endParaRPr lang="en-IN" sz="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B83C6-2EFC-4BAA-82C9-F3F7691A72F7}"/>
              </a:ext>
            </a:extLst>
          </p:cNvPr>
          <p:cNvSpPr txBox="1"/>
          <p:nvPr/>
        </p:nvSpPr>
        <p:spPr>
          <a:xfrm>
            <a:off x="1143000" y="495048"/>
            <a:ext cx="7848600" cy="464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Importance of The Ability to Work Independently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Following benefits of working independently advocate its importance.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you should take initiative.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You  </a:t>
            </a: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Take full responsibility for the work. 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you take ownership of it, i.e. you make yourself accountable for it.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you are ready to do unsupervised work, i.e. you do not require constant  </a:t>
            </a:r>
          </a:p>
          <a:p>
            <a:pPr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   </a:t>
            </a: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supervision.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you are capable of completing the work within the stipulated time &amp;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   </a:t>
            </a: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budget.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You should maintain a work-life balance.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 It ensures creativity and satisfaction amongst individuals.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4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1E459-D2B7-C92D-3906-24DDF7F605DC}"/>
              </a:ext>
            </a:extLst>
          </p:cNvPr>
          <p:cNvSpPr txBox="1"/>
          <p:nvPr/>
        </p:nvSpPr>
        <p:spPr>
          <a:xfrm>
            <a:off x="1063169" y="1504950"/>
            <a:ext cx="7932064" cy="1261884"/>
          </a:xfrm>
          <a:prstGeom prst="rect">
            <a:avLst/>
          </a:prstGeom>
          <a:solidFill>
            <a:schemeClr val="bg1"/>
          </a:solidFill>
          <a:ln w="12700" cap="rnd" cmpd="sng">
            <a:solidFill>
              <a:schemeClr val="tx1"/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custGeom>
                    <a:avLst/>
                    <a:gdLst>
                      <a:gd name="connsiteX0" fmla="*/ 0 w 3276600"/>
                      <a:gd name="connsiteY0" fmla="*/ 0 h 1938992"/>
                      <a:gd name="connsiteX1" fmla="*/ 480568 w 3276600"/>
                      <a:gd name="connsiteY1" fmla="*/ 0 h 1938992"/>
                      <a:gd name="connsiteX2" fmla="*/ 1026668 w 3276600"/>
                      <a:gd name="connsiteY2" fmla="*/ 0 h 1938992"/>
                      <a:gd name="connsiteX3" fmla="*/ 1507236 w 3276600"/>
                      <a:gd name="connsiteY3" fmla="*/ 0 h 1938992"/>
                      <a:gd name="connsiteX4" fmla="*/ 2020570 w 3276600"/>
                      <a:gd name="connsiteY4" fmla="*/ 0 h 1938992"/>
                      <a:gd name="connsiteX5" fmla="*/ 2632202 w 3276600"/>
                      <a:gd name="connsiteY5" fmla="*/ 0 h 1938992"/>
                      <a:gd name="connsiteX6" fmla="*/ 3276600 w 3276600"/>
                      <a:gd name="connsiteY6" fmla="*/ 0 h 1938992"/>
                      <a:gd name="connsiteX7" fmla="*/ 3276600 w 3276600"/>
                      <a:gd name="connsiteY7" fmla="*/ 465358 h 1938992"/>
                      <a:gd name="connsiteX8" fmla="*/ 3276600 w 3276600"/>
                      <a:gd name="connsiteY8" fmla="*/ 950106 h 1938992"/>
                      <a:gd name="connsiteX9" fmla="*/ 3276600 w 3276600"/>
                      <a:gd name="connsiteY9" fmla="*/ 1434854 h 1938992"/>
                      <a:gd name="connsiteX10" fmla="*/ 3276600 w 3276600"/>
                      <a:gd name="connsiteY10" fmla="*/ 1938992 h 1938992"/>
                      <a:gd name="connsiteX11" fmla="*/ 2730500 w 3276600"/>
                      <a:gd name="connsiteY11" fmla="*/ 1938992 h 1938992"/>
                      <a:gd name="connsiteX12" fmla="*/ 2184400 w 3276600"/>
                      <a:gd name="connsiteY12" fmla="*/ 1938992 h 1938992"/>
                      <a:gd name="connsiteX13" fmla="*/ 1703832 w 3276600"/>
                      <a:gd name="connsiteY13" fmla="*/ 1938992 h 1938992"/>
                      <a:gd name="connsiteX14" fmla="*/ 1157732 w 3276600"/>
                      <a:gd name="connsiteY14" fmla="*/ 1938992 h 1938992"/>
                      <a:gd name="connsiteX15" fmla="*/ 578866 w 3276600"/>
                      <a:gd name="connsiteY15" fmla="*/ 1938992 h 1938992"/>
                      <a:gd name="connsiteX16" fmla="*/ 0 w 3276600"/>
                      <a:gd name="connsiteY16" fmla="*/ 1938992 h 1938992"/>
                      <a:gd name="connsiteX17" fmla="*/ 0 w 3276600"/>
                      <a:gd name="connsiteY17" fmla="*/ 1493024 h 1938992"/>
                      <a:gd name="connsiteX18" fmla="*/ 0 w 3276600"/>
                      <a:gd name="connsiteY18" fmla="*/ 1027666 h 1938992"/>
                      <a:gd name="connsiteX19" fmla="*/ 0 w 3276600"/>
                      <a:gd name="connsiteY19" fmla="*/ 581698 h 1938992"/>
                      <a:gd name="connsiteX20" fmla="*/ 0 w 3276600"/>
                      <a:gd name="connsiteY20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76600" h="1938992" fill="none" extrusionOk="0">
                        <a:moveTo>
                          <a:pt x="0" y="0"/>
                        </a:moveTo>
                        <a:cubicBezTo>
                          <a:pt x="98439" y="-45205"/>
                          <a:pt x="360649" y="34999"/>
                          <a:pt x="480568" y="0"/>
                        </a:cubicBezTo>
                        <a:cubicBezTo>
                          <a:pt x="600487" y="-34999"/>
                          <a:pt x="867508" y="30683"/>
                          <a:pt x="1026668" y="0"/>
                        </a:cubicBezTo>
                        <a:cubicBezTo>
                          <a:pt x="1185828" y="-30683"/>
                          <a:pt x="1336740" y="28660"/>
                          <a:pt x="1507236" y="0"/>
                        </a:cubicBezTo>
                        <a:cubicBezTo>
                          <a:pt x="1677732" y="-28660"/>
                          <a:pt x="1799295" y="58574"/>
                          <a:pt x="2020570" y="0"/>
                        </a:cubicBezTo>
                        <a:cubicBezTo>
                          <a:pt x="2241845" y="-58574"/>
                          <a:pt x="2411768" y="29526"/>
                          <a:pt x="2632202" y="0"/>
                        </a:cubicBezTo>
                        <a:cubicBezTo>
                          <a:pt x="2852636" y="-29526"/>
                          <a:pt x="3045547" y="27032"/>
                          <a:pt x="3276600" y="0"/>
                        </a:cubicBezTo>
                        <a:cubicBezTo>
                          <a:pt x="3294710" y="182045"/>
                          <a:pt x="3261920" y="261030"/>
                          <a:pt x="3276600" y="465358"/>
                        </a:cubicBezTo>
                        <a:cubicBezTo>
                          <a:pt x="3291280" y="669686"/>
                          <a:pt x="3258549" y="795826"/>
                          <a:pt x="3276600" y="950106"/>
                        </a:cubicBezTo>
                        <a:cubicBezTo>
                          <a:pt x="3294651" y="1104386"/>
                          <a:pt x="3230117" y="1235515"/>
                          <a:pt x="3276600" y="1434854"/>
                        </a:cubicBezTo>
                        <a:cubicBezTo>
                          <a:pt x="3323083" y="1634193"/>
                          <a:pt x="3233745" y="1708089"/>
                          <a:pt x="3276600" y="1938992"/>
                        </a:cubicBezTo>
                        <a:cubicBezTo>
                          <a:pt x="3015412" y="1989506"/>
                          <a:pt x="2925400" y="1896386"/>
                          <a:pt x="2730500" y="1938992"/>
                        </a:cubicBezTo>
                        <a:cubicBezTo>
                          <a:pt x="2535600" y="1981598"/>
                          <a:pt x="2443237" y="1877273"/>
                          <a:pt x="2184400" y="1938992"/>
                        </a:cubicBezTo>
                        <a:cubicBezTo>
                          <a:pt x="1925563" y="2000711"/>
                          <a:pt x="1921063" y="1917808"/>
                          <a:pt x="1703832" y="1938992"/>
                        </a:cubicBezTo>
                        <a:cubicBezTo>
                          <a:pt x="1486601" y="1960176"/>
                          <a:pt x="1366455" y="1906585"/>
                          <a:pt x="1157732" y="1938992"/>
                        </a:cubicBezTo>
                        <a:cubicBezTo>
                          <a:pt x="949009" y="1971399"/>
                          <a:pt x="722741" y="1884071"/>
                          <a:pt x="578866" y="1938992"/>
                        </a:cubicBezTo>
                        <a:cubicBezTo>
                          <a:pt x="434991" y="1993913"/>
                          <a:pt x="250995" y="1917810"/>
                          <a:pt x="0" y="1938992"/>
                        </a:cubicBezTo>
                        <a:cubicBezTo>
                          <a:pt x="-18950" y="1831468"/>
                          <a:pt x="3978" y="1654737"/>
                          <a:pt x="0" y="1493024"/>
                        </a:cubicBezTo>
                        <a:cubicBezTo>
                          <a:pt x="-3978" y="1331311"/>
                          <a:pt x="5556" y="1175485"/>
                          <a:pt x="0" y="1027666"/>
                        </a:cubicBezTo>
                        <a:cubicBezTo>
                          <a:pt x="-5556" y="879847"/>
                          <a:pt x="36423" y="769449"/>
                          <a:pt x="0" y="581698"/>
                        </a:cubicBezTo>
                        <a:cubicBezTo>
                          <a:pt x="-36423" y="393947"/>
                          <a:pt x="14625" y="232487"/>
                          <a:pt x="0" y="0"/>
                        </a:cubicBezTo>
                        <a:close/>
                      </a:path>
                      <a:path w="3276600" h="1938992" stroke="0" extrusionOk="0">
                        <a:moveTo>
                          <a:pt x="0" y="0"/>
                        </a:moveTo>
                        <a:cubicBezTo>
                          <a:pt x="130152" y="-24428"/>
                          <a:pt x="345483" y="2013"/>
                          <a:pt x="447802" y="0"/>
                        </a:cubicBezTo>
                        <a:cubicBezTo>
                          <a:pt x="550121" y="-2013"/>
                          <a:pt x="857095" y="14212"/>
                          <a:pt x="961136" y="0"/>
                        </a:cubicBezTo>
                        <a:cubicBezTo>
                          <a:pt x="1065177" y="-14212"/>
                          <a:pt x="1206809" y="5430"/>
                          <a:pt x="1441704" y="0"/>
                        </a:cubicBezTo>
                        <a:cubicBezTo>
                          <a:pt x="1676599" y="-5430"/>
                          <a:pt x="1832488" y="39343"/>
                          <a:pt x="1955038" y="0"/>
                        </a:cubicBezTo>
                        <a:cubicBezTo>
                          <a:pt x="2077588" y="-39343"/>
                          <a:pt x="2430319" y="47694"/>
                          <a:pt x="2566670" y="0"/>
                        </a:cubicBezTo>
                        <a:cubicBezTo>
                          <a:pt x="2703021" y="-47694"/>
                          <a:pt x="3095075" y="27137"/>
                          <a:pt x="3276600" y="0"/>
                        </a:cubicBezTo>
                        <a:cubicBezTo>
                          <a:pt x="3293585" y="179339"/>
                          <a:pt x="3241363" y="330202"/>
                          <a:pt x="3276600" y="484748"/>
                        </a:cubicBezTo>
                        <a:cubicBezTo>
                          <a:pt x="3311837" y="639294"/>
                          <a:pt x="3247211" y="802965"/>
                          <a:pt x="3276600" y="950106"/>
                        </a:cubicBezTo>
                        <a:cubicBezTo>
                          <a:pt x="3305989" y="1097247"/>
                          <a:pt x="3247451" y="1209978"/>
                          <a:pt x="3276600" y="1396074"/>
                        </a:cubicBezTo>
                        <a:cubicBezTo>
                          <a:pt x="3305749" y="1582170"/>
                          <a:pt x="3235975" y="1775147"/>
                          <a:pt x="3276600" y="1938992"/>
                        </a:cubicBezTo>
                        <a:cubicBezTo>
                          <a:pt x="3114745" y="1948551"/>
                          <a:pt x="2869471" y="1910990"/>
                          <a:pt x="2730500" y="1938992"/>
                        </a:cubicBezTo>
                        <a:cubicBezTo>
                          <a:pt x="2591529" y="1966994"/>
                          <a:pt x="2442971" y="1905354"/>
                          <a:pt x="2184400" y="1938992"/>
                        </a:cubicBezTo>
                        <a:cubicBezTo>
                          <a:pt x="1925829" y="1972630"/>
                          <a:pt x="1869467" y="1931829"/>
                          <a:pt x="1605534" y="1938992"/>
                        </a:cubicBezTo>
                        <a:cubicBezTo>
                          <a:pt x="1341601" y="1946155"/>
                          <a:pt x="1152744" y="1923318"/>
                          <a:pt x="1026668" y="1938992"/>
                        </a:cubicBezTo>
                        <a:cubicBezTo>
                          <a:pt x="900592" y="1954666"/>
                          <a:pt x="435807" y="1904792"/>
                          <a:pt x="0" y="1938992"/>
                        </a:cubicBezTo>
                        <a:cubicBezTo>
                          <a:pt x="-44274" y="1767392"/>
                          <a:pt x="49463" y="1629971"/>
                          <a:pt x="0" y="1454244"/>
                        </a:cubicBezTo>
                        <a:cubicBezTo>
                          <a:pt x="-49463" y="1278517"/>
                          <a:pt x="19486" y="1238980"/>
                          <a:pt x="0" y="1027666"/>
                        </a:cubicBezTo>
                        <a:cubicBezTo>
                          <a:pt x="-19486" y="816352"/>
                          <a:pt x="3998" y="680758"/>
                          <a:pt x="0" y="542918"/>
                        </a:cubicBezTo>
                        <a:cubicBezTo>
                          <a:pt x="-3998" y="405078"/>
                          <a:pt x="44896" y="175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Emotional Intelligence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refers to the ability to monitor &amp; understand own &amp; others’ feelings &amp; emotions and take appropriate actions.</a:t>
            </a: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49218-C6AF-337F-4A3C-9C0AD1AFA252}"/>
              </a:ext>
            </a:extLst>
          </p:cNvPr>
          <p:cNvSpPr txBox="1"/>
          <p:nvPr/>
        </p:nvSpPr>
        <p:spPr>
          <a:xfrm>
            <a:off x="2667000" y="148738"/>
            <a:ext cx="4724403" cy="584775"/>
          </a:xfrm>
          <a:prstGeom prst="rect">
            <a:avLst/>
          </a:prstGeom>
          <a:solidFill>
            <a:srgbClr val="FF0000"/>
          </a:solidFill>
          <a:ln w="12700" cap="rnd" cmpd="sng">
            <a:solidFill>
              <a:schemeClr val="tx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custGeom>
                    <a:avLst/>
                    <a:gdLst>
                      <a:gd name="connsiteX0" fmla="*/ 0 w 4724403"/>
                      <a:gd name="connsiteY0" fmla="*/ 0 h 584775"/>
                      <a:gd name="connsiteX1" fmla="*/ 590550 w 4724403"/>
                      <a:gd name="connsiteY1" fmla="*/ 0 h 584775"/>
                      <a:gd name="connsiteX2" fmla="*/ 1228345 w 4724403"/>
                      <a:gd name="connsiteY2" fmla="*/ 0 h 584775"/>
                      <a:gd name="connsiteX3" fmla="*/ 1818895 w 4724403"/>
                      <a:gd name="connsiteY3" fmla="*/ 0 h 584775"/>
                      <a:gd name="connsiteX4" fmla="*/ 2409446 w 4724403"/>
                      <a:gd name="connsiteY4" fmla="*/ 0 h 584775"/>
                      <a:gd name="connsiteX5" fmla="*/ 2905508 w 4724403"/>
                      <a:gd name="connsiteY5" fmla="*/ 0 h 584775"/>
                      <a:gd name="connsiteX6" fmla="*/ 3448814 w 4724403"/>
                      <a:gd name="connsiteY6" fmla="*/ 0 h 584775"/>
                      <a:gd name="connsiteX7" fmla="*/ 4133853 w 4724403"/>
                      <a:gd name="connsiteY7" fmla="*/ 0 h 584775"/>
                      <a:gd name="connsiteX8" fmla="*/ 4724403 w 4724403"/>
                      <a:gd name="connsiteY8" fmla="*/ 0 h 584775"/>
                      <a:gd name="connsiteX9" fmla="*/ 4724403 w 4724403"/>
                      <a:gd name="connsiteY9" fmla="*/ 584775 h 584775"/>
                      <a:gd name="connsiteX10" fmla="*/ 4133853 w 4724403"/>
                      <a:gd name="connsiteY10" fmla="*/ 584775 h 584775"/>
                      <a:gd name="connsiteX11" fmla="*/ 3543302 w 4724403"/>
                      <a:gd name="connsiteY11" fmla="*/ 584775 h 584775"/>
                      <a:gd name="connsiteX12" fmla="*/ 2905508 w 4724403"/>
                      <a:gd name="connsiteY12" fmla="*/ 584775 h 584775"/>
                      <a:gd name="connsiteX13" fmla="*/ 2456690 w 4724403"/>
                      <a:gd name="connsiteY13" fmla="*/ 584775 h 584775"/>
                      <a:gd name="connsiteX14" fmla="*/ 1866139 w 4724403"/>
                      <a:gd name="connsiteY14" fmla="*/ 584775 h 584775"/>
                      <a:gd name="connsiteX15" fmla="*/ 1370077 w 4724403"/>
                      <a:gd name="connsiteY15" fmla="*/ 584775 h 584775"/>
                      <a:gd name="connsiteX16" fmla="*/ 779526 w 4724403"/>
                      <a:gd name="connsiteY16" fmla="*/ 584775 h 584775"/>
                      <a:gd name="connsiteX17" fmla="*/ 0 w 4724403"/>
                      <a:gd name="connsiteY17" fmla="*/ 584775 h 584775"/>
                      <a:gd name="connsiteX18" fmla="*/ 0 w 4724403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24403" h="584775" fill="none" extrusionOk="0">
                        <a:moveTo>
                          <a:pt x="0" y="0"/>
                        </a:moveTo>
                        <a:cubicBezTo>
                          <a:pt x="198370" y="-51202"/>
                          <a:pt x="435194" y="25213"/>
                          <a:pt x="590550" y="0"/>
                        </a:cubicBezTo>
                        <a:cubicBezTo>
                          <a:pt x="745906" y="-25213"/>
                          <a:pt x="920820" y="39984"/>
                          <a:pt x="1228345" y="0"/>
                        </a:cubicBezTo>
                        <a:cubicBezTo>
                          <a:pt x="1535870" y="-39984"/>
                          <a:pt x="1638095" y="10981"/>
                          <a:pt x="1818895" y="0"/>
                        </a:cubicBezTo>
                        <a:cubicBezTo>
                          <a:pt x="1999695" y="-10981"/>
                          <a:pt x="2117247" y="18179"/>
                          <a:pt x="2409446" y="0"/>
                        </a:cubicBezTo>
                        <a:cubicBezTo>
                          <a:pt x="2701645" y="-18179"/>
                          <a:pt x="2684745" y="24910"/>
                          <a:pt x="2905508" y="0"/>
                        </a:cubicBezTo>
                        <a:cubicBezTo>
                          <a:pt x="3126271" y="-24910"/>
                          <a:pt x="3285043" y="44401"/>
                          <a:pt x="3448814" y="0"/>
                        </a:cubicBezTo>
                        <a:cubicBezTo>
                          <a:pt x="3612585" y="-44401"/>
                          <a:pt x="3960284" y="57785"/>
                          <a:pt x="4133853" y="0"/>
                        </a:cubicBezTo>
                        <a:cubicBezTo>
                          <a:pt x="4307422" y="-57785"/>
                          <a:pt x="4589580" y="38310"/>
                          <a:pt x="4724403" y="0"/>
                        </a:cubicBezTo>
                        <a:cubicBezTo>
                          <a:pt x="4750198" y="152112"/>
                          <a:pt x="4665602" y="343189"/>
                          <a:pt x="4724403" y="584775"/>
                        </a:cubicBezTo>
                        <a:cubicBezTo>
                          <a:pt x="4586012" y="618976"/>
                          <a:pt x="4348027" y="563593"/>
                          <a:pt x="4133853" y="584775"/>
                        </a:cubicBezTo>
                        <a:cubicBezTo>
                          <a:pt x="3919679" y="605957"/>
                          <a:pt x="3775402" y="534224"/>
                          <a:pt x="3543302" y="584775"/>
                        </a:cubicBezTo>
                        <a:cubicBezTo>
                          <a:pt x="3311202" y="635326"/>
                          <a:pt x="3172598" y="519044"/>
                          <a:pt x="2905508" y="584775"/>
                        </a:cubicBezTo>
                        <a:cubicBezTo>
                          <a:pt x="2638418" y="650506"/>
                          <a:pt x="2654458" y="571095"/>
                          <a:pt x="2456690" y="584775"/>
                        </a:cubicBezTo>
                        <a:cubicBezTo>
                          <a:pt x="2258922" y="598455"/>
                          <a:pt x="2121212" y="543318"/>
                          <a:pt x="1866139" y="584775"/>
                        </a:cubicBezTo>
                        <a:cubicBezTo>
                          <a:pt x="1611066" y="626232"/>
                          <a:pt x="1601998" y="564627"/>
                          <a:pt x="1370077" y="584775"/>
                        </a:cubicBezTo>
                        <a:cubicBezTo>
                          <a:pt x="1138156" y="604923"/>
                          <a:pt x="1047876" y="514164"/>
                          <a:pt x="779526" y="584775"/>
                        </a:cubicBezTo>
                        <a:cubicBezTo>
                          <a:pt x="511176" y="655386"/>
                          <a:pt x="362386" y="495625"/>
                          <a:pt x="0" y="584775"/>
                        </a:cubicBezTo>
                        <a:cubicBezTo>
                          <a:pt x="-42041" y="458429"/>
                          <a:pt x="1894" y="168915"/>
                          <a:pt x="0" y="0"/>
                        </a:cubicBezTo>
                        <a:close/>
                      </a:path>
                      <a:path w="4724403" h="584775" stroke="0" extrusionOk="0">
                        <a:moveTo>
                          <a:pt x="0" y="0"/>
                        </a:moveTo>
                        <a:cubicBezTo>
                          <a:pt x="217267" y="-27262"/>
                          <a:pt x="244362" y="8048"/>
                          <a:pt x="448818" y="0"/>
                        </a:cubicBezTo>
                        <a:cubicBezTo>
                          <a:pt x="653274" y="-8048"/>
                          <a:pt x="755322" y="48868"/>
                          <a:pt x="992125" y="0"/>
                        </a:cubicBezTo>
                        <a:cubicBezTo>
                          <a:pt x="1228928" y="-48868"/>
                          <a:pt x="1364026" y="42951"/>
                          <a:pt x="1488187" y="0"/>
                        </a:cubicBezTo>
                        <a:cubicBezTo>
                          <a:pt x="1612348" y="-42951"/>
                          <a:pt x="1892507" y="19043"/>
                          <a:pt x="2031493" y="0"/>
                        </a:cubicBezTo>
                        <a:cubicBezTo>
                          <a:pt x="2170479" y="-19043"/>
                          <a:pt x="2409582" y="37724"/>
                          <a:pt x="2716532" y="0"/>
                        </a:cubicBezTo>
                        <a:cubicBezTo>
                          <a:pt x="3023482" y="-37724"/>
                          <a:pt x="3195052" y="29789"/>
                          <a:pt x="3401570" y="0"/>
                        </a:cubicBezTo>
                        <a:cubicBezTo>
                          <a:pt x="3608088" y="-29789"/>
                          <a:pt x="3822395" y="58671"/>
                          <a:pt x="3992121" y="0"/>
                        </a:cubicBezTo>
                        <a:cubicBezTo>
                          <a:pt x="4161847" y="-58671"/>
                          <a:pt x="4561205" y="45471"/>
                          <a:pt x="4724403" y="0"/>
                        </a:cubicBezTo>
                        <a:cubicBezTo>
                          <a:pt x="4768742" y="276761"/>
                          <a:pt x="4692903" y="362307"/>
                          <a:pt x="4724403" y="584775"/>
                        </a:cubicBezTo>
                        <a:cubicBezTo>
                          <a:pt x="4418503" y="666006"/>
                          <a:pt x="4219863" y="545927"/>
                          <a:pt x="4039365" y="584775"/>
                        </a:cubicBezTo>
                        <a:cubicBezTo>
                          <a:pt x="3858867" y="623623"/>
                          <a:pt x="3696062" y="562571"/>
                          <a:pt x="3354326" y="584775"/>
                        </a:cubicBezTo>
                        <a:cubicBezTo>
                          <a:pt x="3012590" y="606979"/>
                          <a:pt x="2982378" y="540469"/>
                          <a:pt x="2763776" y="584775"/>
                        </a:cubicBezTo>
                        <a:cubicBezTo>
                          <a:pt x="2545174" y="629081"/>
                          <a:pt x="2274400" y="563889"/>
                          <a:pt x="2125981" y="584775"/>
                        </a:cubicBezTo>
                        <a:cubicBezTo>
                          <a:pt x="1977562" y="605661"/>
                          <a:pt x="1705673" y="542675"/>
                          <a:pt x="1488187" y="584775"/>
                        </a:cubicBezTo>
                        <a:cubicBezTo>
                          <a:pt x="1270701" y="626875"/>
                          <a:pt x="1033805" y="570112"/>
                          <a:pt x="850393" y="584775"/>
                        </a:cubicBezTo>
                        <a:cubicBezTo>
                          <a:pt x="666981" y="599438"/>
                          <a:pt x="261080" y="577359"/>
                          <a:pt x="0" y="584775"/>
                        </a:cubicBezTo>
                        <a:cubicBezTo>
                          <a:pt x="-23538" y="414427"/>
                          <a:pt x="4831" y="1638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Emotional Intelligence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2D1F46DC-C4D6-5CB0-02B3-2274FBBC2438}"/>
              </a:ext>
            </a:extLst>
          </p:cNvPr>
          <p:cNvSpPr/>
          <p:nvPr/>
        </p:nvSpPr>
        <p:spPr>
          <a:xfrm rot="16200000">
            <a:off x="-2107845" y="2369534"/>
            <a:ext cx="5166185" cy="4932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4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8D7FC-6F23-DE54-6CF3-91B9D82592F8}"/>
              </a:ext>
            </a:extLst>
          </p:cNvPr>
          <p:cNvSpPr txBox="1"/>
          <p:nvPr/>
        </p:nvSpPr>
        <p:spPr>
          <a:xfrm>
            <a:off x="5904878" y="79394"/>
            <a:ext cx="3239122" cy="584775"/>
          </a:xfrm>
          <a:custGeom>
            <a:avLst/>
            <a:gdLst>
              <a:gd name="connsiteX0" fmla="*/ 0 w 3239122"/>
              <a:gd name="connsiteY0" fmla="*/ 0 h 584775"/>
              <a:gd name="connsiteX1" fmla="*/ 475071 w 3239122"/>
              <a:gd name="connsiteY1" fmla="*/ 0 h 584775"/>
              <a:gd name="connsiteX2" fmla="*/ 1079707 w 3239122"/>
              <a:gd name="connsiteY2" fmla="*/ 0 h 584775"/>
              <a:gd name="connsiteX3" fmla="*/ 1651952 w 3239122"/>
              <a:gd name="connsiteY3" fmla="*/ 0 h 584775"/>
              <a:gd name="connsiteX4" fmla="*/ 2159415 w 3239122"/>
              <a:gd name="connsiteY4" fmla="*/ 0 h 584775"/>
              <a:gd name="connsiteX5" fmla="*/ 2731660 w 3239122"/>
              <a:gd name="connsiteY5" fmla="*/ 0 h 584775"/>
              <a:gd name="connsiteX6" fmla="*/ 3239122 w 3239122"/>
              <a:gd name="connsiteY6" fmla="*/ 0 h 584775"/>
              <a:gd name="connsiteX7" fmla="*/ 3239122 w 3239122"/>
              <a:gd name="connsiteY7" fmla="*/ 584775 h 584775"/>
              <a:gd name="connsiteX8" fmla="*/ 2666877 w 3239122"/>
              <a:gd name="connsiteY8" fmla="*/ 584775 h 584775"/>
              <a:gd name="connsiteX9" fmla="*/ 2159415 w 3239122"/>
              <a:gd name="connsiteY9" fmla="*/ 584775 h 584775"/>
              <a:gd name="connsiteX10" fmla="*/ 1587170 w 3239122"/>
              <a:gd name="connsiteY10" fmla="*/ 584775 h 584775"/>
              <a:gd name="connsiteX11" fmla="*/ 982534 w 3239122"/>
              <a:gd name="connsiteY11" fmla="*/ 584775 h 584775"/>
              <a:gd name="connsiteX12" fmla="*/ 0 w 3239122"/>
              <a:gd name="connsiteY12" fmla="*/ 584775 h 584775"/>
              <a:gd name="connsiteX13" fmla="*/ 0 w 3239122"/>
              <a:gd name="connsiteY1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39122" h="584775" fill="none" extrusionOk="0">
                <a:moveTo>
                  <a:pt x="0" y="0"/>
                </a:moveTo>
                <a:cubicBezTo>
                  <a:pt x="195315" y="-1623"/>
                  <a:pt x="245365" y="51724"/>
                  <a:pt x="475071" y="0"/>
                </a:cubicBezTo>
                <a:cubicBezTo>
                  <a:pt x="704777" y="-51724"/>
                  <a:pt x="850580" y="66765"/>
                  <a:pt x="1079707" y="0"/>
                </a:cubicBezTo>
                <a:cubicBezTo>
                  <a:pt x="1308834" y="-66765"/>
                  <a:pt x="1402669" y="65848"/>
                  <a:pt x="1651952" y="0"/>
                </a:cubicBezTo>
                <a:cubicBezTo>
                  <a:pt x="1901235" y="-65848"/>
                  <a:pt x="2026182" y="11614"/>
                  <a:pt x="2159415" y="0"/>
                </a:cubicBezTo>
                <a:cubicBezTo>
                  <a:pt x="2292648" y="-11614"/>
                  <a:pt x="2495623" y="12157"/>
                  <a:pt x="2731660" y="0"/>
                </a:cubicBezTo>
                <a:cubicBezTo>
                  <a:pt x="2967698" y="-12157"/>
                  <a:pt x="3025602" y="41034"/>
                  <a:pt x="3239122" y="0"/>
                </a:cubicBezTo>
                <a:cubicBezTo>
                  <a:pt x="3287906" y="239112"/>
                  <a:pt x="3185517" y="296295"/>
                  <a:pt x="3239122" y="584775"/>
                </a:cubicBezTo>
                <a:cubicBezTo>
                  <a:pt x="3051951" y="585865"/>
                  <a:pt x="2791509" y="579714"/>
                  <a:pt x="2666877" y="584775"/>
                </a:cubicBezTo>
                <a:cubicBezTo>
                  <a:pt x="2542246" y="589836"/>
                  <a:pt x="2366489" y="584597"/>
                  <a:pt x="2159415" y="584775"/>
                </a:cubicBezTo>
                <a:cubicBezTo>
                  <a:pt x="1952341" y="584953"/>
                  <a:pt x="1823087" y="540814"/>
                  <a:pt x="1587170" y="584775"/>
                </a:cubicBezTo>
                <a:cubicBezTo>
                  <a:pt x="1351254" y="628736"/>
                  <a:pt x="1170485" y="520501"/>
                  <a:pt x="982534" y="584775"/>
                </a:cubicBezTo>
                <a:cubicBezTo>
                  <a:pt x="794583" y="649049"/>
                  <a:pt x="397258" y="481214"/>
                  <a:pt x="0" y="584775"/>
                </a:cubicBezTo>
                <a:cubicBezTo>
                  <a:pt x="-69097" y="304258"/>
                  <a:pt x="60009" y="185520"/>
                  <a:pt x="0" y="0"/>
                </a:cubicBezTo>
                <a:close/>
              </a:path>
              <a:path w="3239122" h="584775" stroke="0" extrusionOk="0">
                <a:moveTo>
                  <a:pt x="0" y="0"/>
                </a:moveTo>
                <a:cubicBezTo>
                  <a:pt x="208186" y="-38579"/>
                  <a:pt x="250640" y="13628"/>
                  <a:pt x="442680" y="0"/>
                </a:cubicBezTo>
                <a:cubicBezTo>
                  <a:pt x="634720" y="-13628"/>
                  <a:pt x="717394" y="5314"/>
                  <a:pt x="950142" y="0"/>
                </a:cubicBezTo>
                <a:cubicBezTo>
                  <a:pt x="1182890" y="-5314"/>
                  <a:pt x="1227073" y="41020"/>
                  <a:pt x="1425214" y="0"/>
                </a:cubicBezTo>
                <a:cubicBezTo>
                  <a:pt x="1623355" y="-41020"/>
                  <a:pt x="1702382" y="43201"/>
                  <a:pt x="1932676" y="0"/>
                </a:cubicBezTo>
                <a:cubicBezTo>
                  <a:pt x="2162970" y="-43201"/>
                  <a:pt x="2309809" y="42883"/>
                  <a:pt x="2537312" y="0"/>
                </a:cubicBezTo>
                <a:cubicBezTo>
                  <a:pt x="2764815" y="-42883"/>
                  <a:pt x="3041093" y="10382"/>
                  <a:pt x="3239122" y="0"/>
                </a:cubicBezTo>
                <a:cubicBezTo>
                  <a:pt x="3305340" y="143040"/>
                  <a:pt x="3235940" y="378745"/>
                  <a:pt x="3239122" y="584775"/>
                </a:cubicBezTo>
                <a:cubicBezTo>
                  <a:pt x="3049340" y="593751"/>
                  <a:pt x="2922428" y="567870"/>
                  <a:pt x="2731660" y="584775"/>
                </a:cubicBezTo>
                <a:cubicBezTo>
                  <a:pt x="2540892" y="601680"/>
                  <a:pt x="2327705" y="536292"/>
                  <a:pt x="2191806" y="584775"/>
                </a:cubicBezTo>
                <a:cubicBezTo>
                  <a:pt x="2055907" y="633258"/>
                  <a:pt x="1868125" y="543305"/>
                  <a:pt x="1684343" y="584775"/>
                </a:cubicBezTo>
                <a:cubicBezTo>
                  <a:pt x="1500561" y="626245"/>
                  <a:pt x="1355036" y="556622"/>
                  <a:pt x="1079707" y="584775"/>
                </a:cubicBezTo>
                <a:cubicBezTo>
                  <a:pt x="804378" y="612928"/>
                  <a:pt x="688657" y="553030"/>
                  <a:pt x="539854" y="584775"/>
                </a:cubicBezTo>
                <a:cubicBezTo>
                  <a:pt x="391051" y="616520"/>
                  <a:pt x="129631" y="570207"/>
                  <a:pt x="0" y="584775"/>
                </a:cubicBezTo>
                <a:cubicBezTo>
                  <a:pt x="-16766" y="465756"/>
                  <a:pt x="47345" y="134495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57150" cap="rnd" cmpd="sng">
            <a:solidFill>
              <a:schemeClr val="tx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Self-Awareness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56B9D-93DE-4A79-0E83-7C80C90DDADB}"/>
              </a:ext>
            </a:extLst>
          </p:cNvPr>
          <p:cNvSpPr txBox="1"/>
          <p:nvPr/>
        </p:nvSpPr>
        <p:spPr>
          <a:xfrm>
            <a:off x="1043608" y="664169"/>
            <a:ext cx="8100392" cy="4463530"/>
          </a:xfrm>
          <a:prstGeom prst="rect">
            <a:avLst/>
          </a:prstGeom>
          <a:solidFill>
            <a:schemeClr val="bg1"/>
          </a:solidFill>
          <a:ln w="12700" cap="rnd" cmpd="sng">
            <a:solidFill>
              <a:schemeClr val="accent1">
                <a:lumMod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custGeom>
                    <a:avLst/>
                    <a:gdLst>
                      <a:gd name="connsiteX0" fmla="*/ 0 w 7239000"/>
                      <a:gd name="connsiteY0" fmla="*/ 0 h 1015663"/>
                      <a:gd name="connsiteX1" fmla="*/ 556846 w 7239000"/>
                      <a:gd name="connsiteY1" fmla="*/ 0 h 1015663"/>
                      <a:gd name="connsiteX2" fmla="*/ 896522 w 7239000"/>
                      <a:gd name="connsiteY2" fmla="*/ 0 h 1015663"/>
                      <a:gd name="connsiteX3" fmla="*/ 1308588 w 7239000"/>
                      <a:gd name="connsiteY3" fmla="*/ 0 h 1015663"/>
                      <a:gd name="connsiteX4" fmla="*/ 1720655 w 7239000"/>
                      <a:gd name="connsiteY4" fmla="*/ 0 h 1015663"/>
                      <a:gd name="connsiteX5" fmla="*/ 2349891 w 7239000"/>
                      <a:gd name="connsiteY5" fmla="*/ 0 h 1015663"/>
                      <a:gd name="connsiteX6" fmla="*/ 2906737 w 7239000"/>
                      <a:gd name="connsiteY6" fmla="*/ 0 h 1015663"/>
                      <a:gd name="connsiteX7" fmla="*/ 3391193 w 7239000"/>
                      <a:gd name="connsiteY7" fmla="*/ 0 h 1015663"/>
                      <a:gd name="connsiteX8" fmla="*/ 3803259 w 7239000"/>
                      <a:gd name="connsiteY8" fmla="*/ 0 h 1015663"/>
                      <a:gd name="connsiteX9" fmla="*/ 4360105 w 7239000"/>
                      <a:gd name="connsiteY9" fmla="*/ 0 h 1015663"/>
                      <a:gd name="connsiteX10" fmla="*/ 4772172 w 7239000"/>
                      <a:gd name="connsiteY10" fmla="*/ 0 h 1015663"/>
                      <a:gd name="connsiteX11" fmla="*/ 5184238 w 7239000"/>
                      <a:gd name="connsiteY11" fmla="*/ 0 h 1015663"/>
                      <a:gd name="connsiteX12" fmla="*/ 5741084 w 7239000"/>
                      <a:gd name="connsiteY12" fmla="*/ 0 h 1015663"/>
                      <a:gd name="connsiteX13" fmla="*/ 6225540 w 7239000"/>
                      <a:gd name="connsiteY13" fmla="*/ 0 h 1015663"/>
                      <a:gd name="connsiteX14" fmla="*/ 7239000 w 7239000"/>
                      <a:gd name="connsiteY14" fmla="*/ 0 h 1015663"/>
                      <a:gd name="connsiteX15" fmla="*/ 7239000 w 7239000"/>
                      <a:gd name="connsiteY15" fmla="*/ 528145 h 1015663"/>
                      <a:gd name="connsiteX16" fmla="*/ 7239000 w 7239000"/>
                      <a:gd name="connsiteY16" fmla="*/ 1015663 h 1015663"/>
                      <a:gd name="connsiteX17" fmla="*/ 6609764 w 7239000"/>
                      <a:gd name="connsiteY17" fmla="*/ 1015663 h 1015663"/>
                      <a:gd name="connsiteX18" fmla="*/ 6052918 w 7239000"/>
                      <a:gd name="connsiteY18" fmla="*/ 1015663 h 1015663"/>
                      <a:gd name="connsiteX19" fmla="*/ 5713242 w 7239000"/>
                      <a:gd name="connsiteY19" fmla="*/ 1015663 h 1015663"/>
                      <a:gd name="connsiteX20" fmla="*/ 5373565 w 7239000"/>
                      <a:gd name="connsiteY20" fmla="*/ 1015663 h 1015663"/>
                      <a:gd name="connsiteX21" fmla="*/ 5033889 w 7239000"/>
                      <a:gd name="connsiteY21" fmla="*/ 1015663 h 1015663"/>
                      <a:gd name="connsiteX22" fmla="*/ 4621823 w 7239000"/>
                      <a:gd name="connsiteY22" fmla="*/ 1015663 h 1015663"/>
                      <a:gd name="connsiteX23" fmla="*/ 4282147 w 7239000"/>
                      <a:gd name="connsiteY23" fmla="*/ 1015663 h 1015663"/>
                      <a:gd name="connsiteX24" fmla="*/ 3797691 w 7239000"/>
                      <a:gd name="connsiteY24" fmla="*/ 1015663 h 1015663"/>
                      <a:gd name="connsiteX25" fmla="*/ 3240845 w 7239000"/>
                      <a:gd name="connsiteY25" fmla="*/ 1015663 h 1015663"/>
                      <a:gd name="connsiteX26" fmla="*/ 2756388 w 7239000"/>
                      <a:gd name="connsiteY26" fmla="*/ 1015663 h 1015663"/>
                      <a:gd name="connsiteX27" fmla="*/ 2054762 w 7239000"/>
                      <a:gd name="connsiteY27" fmla="*/ 1015663 h 1015663"/>
                      <a:gd name="connsiteX28" fmla="*/ 1425526 w 7239000"/>
                      <a:gd name="connsiteY28" fmla="*/ 1015663 h 1015663"/>
                      <a:gd name="connsiteX29" fmla="*/ 723900 w 7239000"/>
                      <a:gd name="connsiteY29" fmla="*/ 1015663 h 1015663"/>
                      <a:gd name="connsiteX30" fmla="*/ 0 w 7239000"/>
                      <a:gd name="connsiteY30" fmla="*/ 1015663 h 1015663"/>
                      <a:gd name="connsiteX31" fmla="*/ 0 w 7239000"/>
                      <a:gd name="connsiteY31" fmla="*/ 517988 h 1015663"/>
                      <a:gd name="connsiteX32" fmla="*/ 0 w 7239000"/>
                      <a:gd name="connsiteY3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239000" h="1015663" fill="none" extrusionOk="0">
                        <a:moveTo>
                          <a:pt x="0" y="0"/>
                        </a:moveTo>
                        <a:cubicBezTo>
                          <a:pt x="149268" y="-25854"/>
                          <a:pt x="397940" y="6858"/>
                          <a:pt x="556846" y="0"/>
                        </a:cubicBezTo>
                        <a:cubicBezTo>
                          <a:pt x="715752" y="-6858"/>
                          <a:pt x="785720" y="29988"/>
                          <a:pt x="896522" y="0"/>
                        </a:cubicBezTo>
                        <a:cubicBezTo>
                          <a:pt x="1007324" y="-29988"/>
                          <a:pt x="1180058" y="1740"/>
                          <a:pt x="1308588" y="0"/>
                        </a:cubicBezTo>
                        <a:cubicBezTo>
                          <a:pt x="1437118" y="-1740"/>
                          <a:pt x="1519715" y="41684"/>
                          <a:pt x="1720655" y="0"/>
                        </a:cubicBezTo>
                        <a:cubicBezTo>
                          <a:pt x="1921595" y="-41684"/>
                          <a:pt x="2163959" y="13087"/>
                          <a:pt x="2349891" y="0"/>
                        </a:cubicBezTo>
                        <a:cubicBezTo>
                          <a:pt x="2535823" y="-13087"/>
                          <a:pt x="2656237" y="22660"/>
                          <a:pt x="2906737" y="0"/>
                        </a:cubicBezTo>
                        <a:cubicBezTo>
                          <a:pt x="3157237" y="-22660"/>
                          <a:pt x="3254871" y="53423"/>
                          <a:pt x="3391193" y="0"/>
                        </a:cubicBezTo>
                        <a:cubicBezTo>
                          <a:pt x="3527515" y="-53423"/>
                          <a:pt x="3670044" y="39673"/>
                          <a:pt x="3803259" y="0"/>
                        </a:cubicBezTo>
                        <a:cubicBezTo>
                          <a:pt x="3936474" y="-39673"/>
                          <a:pt x="4144041" y="53346"/>
                          <a:pt x="4360105" y="0"/>
                        </a:cubicBezTo>
                        <a:cubicBezTo>
                          <a:pt x="4576169" y="-53346"/>
                          <a:pt x="4656195" y="43596"/>
                          <a:pt x="4772172" y="0"/>
                        </a:cubicBezTo>
                        <a:cubicBezTo>
                          <a:pt x="4888149" y="-43596"/>
                          <a:pt x="5054569" y="42752"/>
                          <a:pt x="5184238" y="0"/>
                        </a:cubicBezTo>
                        <a:cubicBezTo>
                          <a:pt x="5313907" y="-42752"/>
                          <a:pt x="5592408" y="907"/>
                          <a:pt x="5741084" y="0"/>
                        </a:cubicBezTo>
                        <a:cubicBezTo>
                          <a:pt x="5889760" y="-907"/>
                          <a:pt x="6075867" y="13206"/>
                          <a:pt x="6225540" y="0"/>
                        </a:cubicBezTo>
                        <a:cubicBezTo>
                          <a:pt x="6375213" y="-13206"/>
                          <a:pt x="6759730" y="8943"/>
                          <a:pt x="7239000" y="0"/>
                        </a:cubicBezTo>
                        <a:cubicBezTo>
                          <a:pt x="7284055" y="209874"/>
                          <a:pt x="7198932" y="419280"/>
                          <a:pt x="7239000" y="528145"/>
                        </a:cubicBezTo>
                        <a:cubicBezTo>
                          <a:pt x="7279068" y="637010"/>
                          <a:pt x="7196413" y="851762"/>
                          <a:pt x="7239000" y="1015663"/>
                        </a:cubicBezTo>
                        <a:cubicBezTo>
                          <a:pt x="6984100" y="1076316"/>
                          <a:pt x="6832064" y="979651"/>
                          <a:pt x="6609764" y="1015663"/>
                        </a:cubicBezTo>
                        <a:cubicBezTo>
                          <a:pt x="6387464" y="1051675"/>
                          <a:pt x="6268785" y="966490"/>
                          <a:pt x="6052918" y="1015663"/>
                        </a:cubicBezTo>
                        <a:cubicBezTo>
                          <a:pt x="5837051" y="1064836"/>
                          <a:pt x="5836885" y="1013349"/>
                          <a:pt x="5713242" y="1015663"/>
                        </a:cubicBezTo>
                        <a:cubicBezTo>
                          <a:pt x="5589599" y="1017977"/>
                          <a:pt x="5464424" y="994388"/>
                          <a:pt x="5373565" y="1015663"/>
                        </a:cubicBezTo>
                        <a:cubicBezTo>
                          <a:pt x="5282706" y="1036938"/>
                          <a:pt x="5143990" y="992204"/>
                          <a:pt x="5033889" y="1015663"/>
                        </a:cubicBezTo>
                        <a:cubicBezTo>
                          <a:pt x="4923788" y="1039122"/>
                          <a:pt x="4736266" y="1011950"/>
                          <a:pt x="4621823" y="1015663"/>
                        </a:cubicBezTo>
                        <a:cubicBezTo>
                          <a:pt x="4507380" y="1019376"/>
                          <a:pt x="4380994" y="980119"/>
                          <a:pt x="4282147" y="1015663"/>
                        </a:cubicBezTo>
                        <a:cubicBezTo>
                          <a:pt x="4183300" y="1051207"/>
                          <a:pt x="3937384" y="993199"/>
                          <a:pt x="3797691" y="1015663"/>
                        </a:cubicBezTo>
                        <a:cubicBezTo>
                          <a:pt x="3657998" y="1038127"/>
                          <a:pt x="3472904" y="973427"/>
                          <a:pt x="3240845" y="1015663"/>
                        </a:cubicBezTo>
                        <a:cubicBezTo>
                          <a:pt x="3008786" y="1057899"/>
                          <a:pt x="2972713" y="1013793"/>
                          <a:pt x="2756388" y="1015663"/>
                        </a:cubicBezTo>
                        <a:cubicBezTo>
                          <a:pt x="2540063" y="1017533"/>
                          <a:pt x="2359209" y="971828"/>
                          <a:pt x="2054762" y="1015663"/>
                        </a:cubicBezTo>
                        <a:cubicBezTo>
                          <a:pt x="1750315" y="1059498"/>
                          <a:pt x="1569391" y="951159"/>
                          <a:pt x="1425526" y="1015663"/>
                        </a:cubicBezTo>
                        <a:cubicBezTo>
                          <a:pt x="1281661" y="1080167"/>
                          <a:pt x="895493" y="981928"/>
                          <a:pt x="723900" y="1015663"/>
                        </a:cubicBezTo>
                        <a:cubicBezTo>
                          <a:pt x="552307" y="1049398"/>
                          <a:pt x="181845" y="1000969"/>
                          <a:pt x="0" y="1015663"/>
                        </a:cubicBezTo>
                        <a:cubicBezTo>
                          <a:pt x="-19692" y="823977"/>
                          <a:pt x="4404" y="746523"/>
                          <a:pt x="0" y="517988"/>
                        </a:cubicBezTo>
                        <a:cubicBezTo>
                          <a:pt x="-4404" y="289454"/>
                          <a:pt x="15344" y="119592"/>
                          <a:pt x="0" y="0"/>
                        </a:cubicBezTo>
                        <a:close/>
                      </a:path>
                      <a:path w="7239000" h="1015663" stroke="0" extrusionOk="0">
                        <a:moveTo>
                          <a:pt x="0" y="0"/>
                        </a:moveTo>
                        <a:cubicBezTo>
                          <a:pt x="151708" y="-5126"/>
                          <a:pt x="264025" y="33910"/>
                          <a:pt x="339676" y="0"/>
                        </a:cubicBezTo>
                        <a:cubicBezTo>
                          <a:pt x="415327" y="-33910"/>
                          <a:pt x="635220" y="14047"/>
                          <a:pt x="824132" y="0"/>
                        </a:cubicBezTo>
                        <a:cubicBezTo>
                          <a:pt x="1013044" y="-14047"/>
                          <a:pt x="1062076" y="32704"/>
                          <a:pt x="1236198" y="0"/>
                        </a:cubicBezTo>
                        <a:cubicBezTo>
                          <a:pt x="1410320" y="-32704"/>
                          <a:pt x="1609591" y="1788"/>
                          <a:pt x="1720655" y="0"/>
                        </a:cubicBezTo>
                        <a:cubicBezTo>
                          <a:pt x="1831719" y="-1788"/>
                          <a:pt x="2144791" y="41665"/>
                          <a:pt x="2422281" y="0"/>
                        </a:cubicBezTo>
                        <a:cubicBezTo>
                          <a:pt x="2699771" y="-41665"/>
                          <a:pt x="2964113" y="35705"/>
                          <a:pt x="3123907" y="0"/>
                        </a:cubicBezTo>
                        <a:cubicBezTo>
                          <a:pt x="3283701" y="-35705"/>
                          <a:pt x="3438806" y="60144"/>
                          <a:pt x="3680753" y="0"/>
                        </a:cubicBezTo>
                        <a:cubicBezTo>
                          <a:pt x="3922700" y="-60144"/>
                          <a:pt x="3882620" y="3473"/>
                          <a:pt x="4020429" y="0"/>
                        </a:cubicBezTo>
                        <a:cubicBezTo>
                          <a:pt x="4158238" y="-3473"/>
                          <a:pt x="4362566" y="35530"/>
                          <a:pt x="4649665" y="0"/>
                        </a:cubicBezTo>
                        <a:cubicBezTo>
                          <a:pt x="4936764" y="-35530"/>
                          <a:pt x="4897636" y="47223"/>
                          <a:pt x="5061732" y="0"/>
                        </a:cubicBezTo>
                        <a:cubicBezTo>
                          <a:pt x="5225828" y="-47223"/>
                          <a:pt x="5386059" y="46080"/>
                          <a:pt x="5546188" y="0"/>
                        </a:cubicBezTo>
                        <a:cubicBezTo>
                          <a:pt x="5706317" y="-46080"/>
                          <a:pt x="5947604" y="24570"/>
                          <a:pt x="6103034" y="0"/>
                        </a:cubicBezTo>
                        <a:cubicBezTo>
                          <a:pt x="6258464" y="-24570"/>
                          <a:pt x="6288332" y="25028"/>
                          <a:pt x="6442710" y="0"/>
                        </a:cubicBezTo>
                        <a:cubicBezTo>
                          <a:pt x="6597088" y="-25028"/>
                          <a:pt x="6975693" y="917"/>
                          <a:pt x="7239000" y="0"/>
                        </a:cubicBezTo>
                        <a:cubicBezTo>
                          <a:pt x="7268712" y="164476"/>
                          <a:pt x="7182667" y="353011"/>
                          <a:pt x="7239000" y="507832"/>
                        </a:cubicBezTo>
                        <a:cubicBezTo>
                          <a:pt x="7295333" y="662653"/>
                          <a:pt x="7187553" y="792874"/>
                          <a:pt x="7239000" y="1015663"/>
                        </a:cubicBezTo>
                        <a:cubicBezTo>
                          <a:pt x="7133716" y="1054973"/>
                          <a:pt x="6990359" y="977566"/>
                          <a:pt x="6826934" y="1015663"/>
                        </a:cubicBezTo>
                        <a:cubicBezTo>
                          <a:pt x="6663509" y="1053760"/>
                          <a:pt x="6396996" y="979915"/>
                          <a:pt x="6197698" y="1015663"/>
                        </a:cubicBezTo>
                        <a:cubicBezTo>
                          <a:pt x="5998400" y="1051411"/>
                          <a:pt x="6012414" y="1006211"/>
                          <a:pt x="5858022" y="1015663"/>
                        </a:cubicBezTo>
                        <a:cubicBezTo>
                          <a:pt x="5703630" y="1025115"/>
                          <a:pt x="5648233" y="996897"/>
                          <a:pt x="5445955" y="1015663"/>
                        </a:cubicBezTo>
                        <a:cubicBezTo>
                          <a:pt x="5243677" y="1034429"/>
                          <a:pt x="5094576" y="976321"/>
                          <a:pt x="4816719" y="1015663"/>
                        </a:cubicBezTo>
                        <a:cubicBezTo>
                          <a:pt x="4538862" y="1055005"/>
                          <a:pt x="4539008" y="994529"/>
                          <a:pt x="4404653" y="1015663"/>
                        </a:cubicBezTo>
                        <a:cubicBezTo>
                          <a:pt x="4270298" y="1036797"/>
                          <a:pt x="3925379" y="976114"/>
                          <a:pt x="3703027" y="1015663"/>
                        </a:cubicBezTo>
                        <a:cubicBezTo>
                          <a:pt x="3480675" y="1055212"/>
                          <a:pt x="3379564" y="962175"/>
                          <a:pt x="3073791" y="1015663"/>
                        </a:cubicBezTo>
                        <a:cubicBezTo>
                          <a:pt x="2768018" y="1069151"/>
                          <a:pt x="2623756" y="972147"/>
                          <a:pt x="2372165" y="1015663"/>
                        </a:cubicBezTo>
                        <a:cubicBezTo>
                          <a:pt x="2120574" y="1059179"/>
                          <a:pt x="2104617" y="991374"/>
                          <a:pt x="2032488" y="1015663"/>
                        </a:cubicBezTo>
                        <a:cubicBezTo>
                          <a:pt x="1960359" y="1039952"/>
                          <a:pt x="1841972" y="988189"/>
                          <a:pt x="1692812" y="1015663"/>
                        </a:cubicBezTo>
                        <a:cubicBezTo>
                          <a:pt x="1543652" y="1043137"/>
                          <a:pt x="1325966" y="1007861"/>
                          <a:pt x="1208356" y="1015663"/>
                        </a:cubicBezTo>
                        <a:cubicBezTo>
                          <a:pt x="1090746" y="1023465"/>
                          <a:pt x="804716" y="990585"/>
                          <a:pt x="651510" y="1015663"/>
                        </a:cubicBezTo>
                        <a:cubicBezTo>
                          <a:pt x="498304" y="1040741"/>
                          <a:pt x="156963" y="1002104"/>
                          <a:pt x="0" y="1015663"/>
                        </a:cubicBezTo>
                        <a:cubicBezTo>
                          <a:pt x="-16514" y="808708"/>
                          <a:pt x="10229" y="630504"/>
                          <a:pt x="0" y="507832"/>
                        </a:cubicBezTo>
                        <a:cubicBezTo>
                          <a:pt x="-10229" y="385160"/>
                          <a:pt x="46563" y="1805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Self-awareness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is the full understanding of self in terms of Strengths, Weaknesses, Interests, Abilities, Attitudes, Biases, and so forth with a knowledge of how one can utilize these.</a:t>
            </a:r>
          </a:p>
          <a:p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Having conscious knowledge of your own self, capabilities, feelings, and one’s own character is called self-awareness.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It helps individuals to chart their ways of working independently. 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They become aware of their strengths and weak points and work accordingly. They try to focus on strengths to become successful in various areas of life.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80A398BB-3E12-907D-A7A2-19B454B579DB}"/>
              </a:ext>
            </a:extLst>
          </p:cNvPr>
          <p:cNvSpPr/>
          <p:nvPr/>
        </p:nvSpPr>
        <p:spPr>
          <a:xfrm rot="16200000">
            <a:off x="-2065167" y="2305986"/>
            <a:ext cx="4995738" cy="560603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54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8D7FC-6F23-DE54-6CF3-91B9D82592F8}"/>
              </a:ext>
            </a:extLst>
          </p:cNvPr>
          <p:cNvSpPr txBox="1"/>
          <p:nvPr/>
        </p:nvSpPr>
        <p:spPr>
          <a:xfrm>
            <a:off x="3261309" y="110620"/>
            <a:ext cx="3321218" cy="584775"/>
          </a:xfrm>
          <a:custGeom>
            <a:avLst/>
            <a:gdLst>
              <a:gd name="connsiteX0" fmla="*/ 0 w 3321218"/>
              <a:gd name="connsiteY0" fmla="*/ 0 h 584775"/>
              <a:gd name="connsiteX1" fmla="*/ 487112 w 3321218"/>
              <a:gd name="connsiteY1" fmla="*/ 0 h 584775"/>
              <a:gd name="connsiteX2" fmla="*/ 1107073 w 3321218"/>
              <a:gd name="connsiteY2" fmla="*/ 0 h 584775"/>
              <a:gd name="connsiteX3" fmla="*/ 1693821 w 3321218"/>
              <a:gd name="connsiteY3" fmla="*/ 0 h 584775"/>
              <a:gd name="connsiteX4" fmla="*/ 2214145 w 3321218"/>
              <a:gd name="connsiteY4" fmla="*/ 0 h 584775"/>
              <a:gd name="connsiteX5" fmla="*/ 2800894 w 3321218"/>
              <a:gd name="connsiteY5" fmla="*/ 0 h 584775"/>
              <a:gd name="connsiteX6" fmla="*/ 3321218 w 3321218"/>
              <a:gd name="connsiteY6" fmla="*/ 0 h 584775"/>
              <a:gd name="connsiteX7" fmla="*/ 3321218 w 3321218"/>
              <a:gd name="connsiteY7" fmla="*/ 584775 h 584775"/>
              <a:gd name="connsiteX8" fmla="*/ 2734469 w 3321218"/>
              <a:gd name="connsiteY8" fmla="*/ 584775 h 584775"/>
              <a:gd name="connsiteX9" fmla="*/ 2214145 w 3321218"/>
              <a:gd name="connsiteY9" fmla="*/ 584775 h 584775"/>
              <a:gd name="connsiteX10" fmla="*/ 1627397 w 3321218"/>
              <a:gd name="connsiteY10" fmla="*/ 584775 h 584775"/>
              <a:gd name="connsiteX11" fmla="*/ 1007436 w 3321218"/>
              <a:gd name="connsiteY11" fmla="*/ 584775 h 584775"/>
              <a:gd name="connsiteX12" fmla="*/ 0 w 3321218"/>
              <a:gd name="connsiteY12" fmla="*/ 584775 h 584775"/>
              <a:gd name="connsiteX13" fmla="*/ 0 w 3321218"/>
              <a:gd name="connsiteY1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1218" h="584775" fill="none" extrusionOk="0">
                <a:moveTo>
                  <a:pt x="0" y="0"/>
                </a:moveTo>
                <a:cubicBezTo>
                  <a:pt x="188237" y="-18363"/>
                  <a:pt x="277496" y="45807"/>
                  <a:pt x="487112" y="0"/>
                </a:cubicBezTo>
                <a:cubicBezTo>
                  <a:pt x="696728" y="-45807"/>
                  <a:pt x="916537" y="60794"/>
                  <a:pt x="1107073" y="0"/>
                </a:cubicBezTo>
                <a:cubicBezTo>
                  <a:pt x="1297609" y="-60794"/>
                  <a:pt x="1450831" y="18804"/>
                  <a:pt x="1693821" y="0"/>
                </a:cubicBezTo>
                <a:cubicBezTo>
                  <a:pt x="1936811" y="-18804"/>
                  <a:pt x="2080160" y="51413"/>
                  <a:pt x="2214145" y="0"/>
                </a:cubicBezTo>
                <a:cubicBezTo>
                  <a:pt x="2348130" y="-51413"/>
                  <a:pt x="2619697" y="23924"/>
                  <a:pt x="2800894" y="0"/>
                </a:cubicBezTo>
                <a:cubicBezTo>
                  <a:pt x="2982091" y="-23924"/>
                  <a:pt x="3148361" y="4480"/>
                  <a:pt x="3321218" y="0"/>
                </a:cubicBezTo>
                <a:cubicBezTo>
                  <a:pt x="3370002" y="239112"/>
                  <a:pt x="3267613" y="296295"/>
                  <a:pt x="3321218" y="584775"/>
                </a:cubicBezTo>
                <a:cubicBezTo>
                  <a:pt x="3103080" y="642464"/>
                  <a:pt x="2936418" y="570705"/>
                  <a:pt x="2734469" y="584775"/>
                </a:cubicBezTo>
                <a:cubicBezTo>
                  <a:pt x="2532520" y="598845"/>
                  <a:pt x="2461664" y="557184"/>
                  <a:pt x="2214145" y="584775"/>
                </a:cubicBezTo>
                <a:cubicBezTo>
                  <a:pt x="1966626" y="612366"/>
                  <a:pt x="1870935" y="555800"/>
                  <a:pt x="1627397" y="584775"/>
                </a:cubicBezTo>
                <a:cubicBezTo>
                  <a:pt x="1383859" y="613750"/>
                  <a:pt x="1309859" y="529534"/>
                  <a:pt x="1007436" y="584775"/>
                </a:cubicBezTo>
                <a:cubicBezTo>
                  <a:pt x="705013" y="640016"/>
                  <a:pt x="273768" y="464109"/>
                  <a:pt x="0" y="584775"/>
                </a:cubicBezTo>
                <a:cubicBezTo>
                  <a:pt x="-69097" y="304258"/>
                  <a:pt x="60009" y="185520"/>
                  <a:pt x="0" y="0"/>
                </a:cubicBezTo>
                <a:close/>
              </a:path>
              <a:path w="3321218" h="584775" stroke="0" extrusionOk="0">
                <a:moveTo>
                  <a:pt x="0" y="0"/>
                </a:moveTo>
                <a:cubicBezTo>
                  <a:pt x="226821" y="-28297"/>
                  <a:pt x="342488" y="33579"/>
                  <a:pt x="453900" y="0"/>
                </a:cubicBezTo>
                <a:cubicBezTo>
                  <a:pt x="565312" y="-33579"/>
                  <a:pt x="786090" y="21506"/>
                  <a:pt x="974224" y="0"/>
                </a:cubicBezTo>
                <a:cubicBezTo>
                  <a:pt x="1162358" y="-21506"/>
                  <a:pt x="1353856" y="19428"/>
                  <a:pt x="1461336" y="0"/>
                </a:cubicBezTo>
                <a:cubicBezTo>
                  <a:pt x="1568816" y="-19428"/>
                  <a:pt x="1798765" y="1650"/>
                  <a:pt x="1981660" y="0"/>
                </a:cubicBezTo>
                <a:cubicBezTo>
                  <a:pt x="2164555" y="-1650"/>
                  <a:pt x="2393047" y="52240"/>
                  <a:pt x="2601621" y="0"/>
                </a:cubicBezTo>
                <a:cubicBezTo>
                  <a:pt x="2810195" y="-52240"/>
                  <a:pt x="3097012" y="21201"/>
                  <a:pt x="3321218" y="0"/>
                </a:cubicBezTo>
                <a:cubicBezTo>
                  <a:pt x="3387436" y="143040"/>
                  <a:pt x="3318036" y="378745"/>
                  <a:pt x="3321218" y="584775"/>
                </a:cubicBezTo>
                <a:cubicBezTo>
                  <a:pt x="3188127" y="602084"/>
                  <a:pt x="3021097" y="578247"/>
                  <a:pt x="2800894" y="584775"/>
                </a:cubicBezTo>
                <a:cubicBezTo>
                  <a:pt x="2580691" y="591303"/>
                  <a:pt x="2438776" y="525922"/>
                  <a:pt x="2247358" y="584775"/>
                </a:cubicBezTo>
                <a:cubicBezTo>
                  <a:pt x="2055940" y="643628"/>
                  <a:pt x="1844696" y="564450"/>
                  <a:pt x="1727033" y="584775"/>
                </a:cubicBezTo>
                <a:cubicBezTo>
                  <a:pt x="1609371" y="605100"/>
                  <a:pt x="1388661" y="536702"/>
                  <a:pt x="1107073" y="584775"/>
                </a:cubicBezTo>
                <a:cubicBezTo>
                  <a:pt x="825485" y="632848"/>
                  <a:pt x="683830" y="545209"/>
                  <a:pt x="553536" y="584775"/>
                </a:cubicBezTo>
                <a:cubicBezTo>
                  <a:pt x="423242" y="624341"/>
                  <a:pt x="139131" y="548006"/>
                  <a:pt x="0" y="584775"/>
                </a:cubicBezTo>
                <a:cubicBezTo>
                  <a:pt x="-16766" y="465756"/>
                  <a:pt x="47345" y="134495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57150" cap="rnd" cmpd="sng">
            <a:solidFill>
              <a:schemeClr val="tx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Self-Motivation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56B9D-93DE-4A79-0E83-7C80C90DDADB}"/>
              </a:ext>
            </a:extLst>
          </p:cNvPr>
          <p:cNvSpPr txBox="1"/>
          <p:nvPr/>
        </p:nvSpPr>
        <p:spPr>
          <a:xfrm>
            <a:off x="1066801" y="895350"/>
            <a:ext cx="8077198" cy="3108543"/>
          </a:xfrm>
          <a:prstGeom prst="rect">
            <a:avLst/>
          </a:prstGeom>
          <a:noFill/>
          <a:ln w="57150" cap="rnd" cmpd="sng">
            <a:noFill/>
            <a:bevel/>
            <a:extLst>
              <a:ext uri="{C807C97D-BFC1-408E-A445-0C87EB9F89A2}">
                <ask:lineSketchStyleProps xmlns:ask="http://schemas.microsoft.com/office/drawing/2018/sketchyshapes" sd="4048564385">
                  <a:custGeom>
                    <a:avLst/>
                    <a:gdLst>
                      <a:gd name="connsiteX0" fmla="*/ 0 w 7239000"/>
                      <a:gd name="connsiteY0" fmla="*/ 0 h 1015663"/>
                      <a:gd name="connsiteX1" fmla="*/ 556846 w 7239000"/>
                      <a:gd name="connsiteY1" fmla="*/ 0 h 1015663"/>
                      <a:gd name="connsiteX2" fmla="*/ 896522 w 7239000"/>
                      <a:gd name="connsiteY2" fmla="*/ 0 h 1015663"/>
                      <a:gd name="connsiteX3" fmla="*/ 1308588 w 7239000"/>
                      <a:gd name="connsiteY3" fmla="*/ 0 h 1015663"/>
                      <a:gd name="connsiteX4" fmla="*/ 1720655 w 7239000"/>
                      <a:gd name="connsiteY4" fmla="*/ 0 h 1015663"/>
                      <a:gd name="connsiteX5" fmla="*/ 2349891 w 7239000"/>
                      <a:gd name="connsiteY5" fmla="*/ 0 h 1015663"/>
                      <a:gd name="connsiteX6" fmla="*/ 2906737 w 7239000"/>
                      <a:gd name="connsiteY6" fmla="*/ 0 h 1015663"/>
                      <a:gd name="connsiteX7" fmla="*/ 3391193 w 7239000"/>
                      <a:gd name="connsiteY7" fmla="*/ 0 h 1015663"/>
                      <a:gd name="connsiteX8" fmla="*/ 3803259 w 7239000"/>
                      <a:gd name="connsiteY8" fmla="*/ 0 h 1015663"/>
                      <a:gd name="connsiteX9" fmla="*/ 4360105 w 7239000"/>
                      <a:gd name="connsiteY9" fmla="*/ 0 h 1015663"/>
                      <a:gd name="connsiteX10" fmla="*/ 4772172 w 7239000"/>
                      <a:gd name="connsiteY10" fmla="*/ 0 h 1015663"/>
                      <a:gd name="connsiteX11" fmla="*/ 5184238 w 7239000"/>
                      <a:gd name="connsiteY11" fmla="*/ 0 h 1015663"/>
                      <a:gd name="connsiteX12" fmla="*/ 5741084 w 7239000"/>
                      <a:gd name="connsiteY12" fmla="*/ 0 h 1015663"/>
                      <a:gd name="connsiteX13" fmla="*/ 6225540 w 7239000"/>
                      <a:gd name="connsiteY13" fmla="*/ 0 h 1015663"/>
                      <a:gd name="connsiteX14" fmla="*/ 7239000 w 7239000"/>
                      <a:gd name="connsiteY14" fmla="*/ 0 h 1015663"/>
                      <a:gd name="connsiteX15" fmla="*/ 7239000 w 7239000"/>
                      <a:gd name="connsiteY15" fmla="*/ 528145 h 1015663"/>
                      <a:gd name="connsiteX16" fmla="*/ 7239000 w 7239000"/>
                      <a:gd name="connsiteY16" fmla="*/ 1015663 h 1015663"/>
                      <a:gd name="connsiteX17" fmla="*/ 6609764 w 7239000"/>
                      <a:gd name="connsiteY17" fmla="*/ 1015663 h 1015663"/>
                      <a:gd name="connsiteX18" fmla="*/ 6052918 w 7239000"/>
                      <a:gd name="connsiteY18" fmla="*/ 1015663 h 1015663"/>
                      <a:gd name="connsiteX19" fmla="*/ 5713242 w 7239000"/>
                      <a:gd name="connsiteY19" fmla="*/ 1015663 h 1015663"/>
                      <a:gd name="connsiteX20" fmla="*/ 5373565 w 7239000"/>
                      <a:gd name="connsiteY20" fmla="*/ 1015663 h 1015663"/>
                      <a:gd name="connsiteX21" fmla="*/ 5033889 w 7239000"/>
                      <a:gd name="connsiteY21" fmla="*/ 1015663 h 1015663"/>
                      <a:gd name="connsiteX22" fmla="*/ 4621823 w 7239000"/>
                      <a:gd name="connsiteY22" fmla="*/ 1015663 h 1015663"/>
                      <a:gd name="connsiteX23" fmla="*/ 4282147 w 7239000"/>
                      <a:gd name="connsiteY23" fmla="*/ 1015663 h 1015663"/>
                      <a:gd name="connsiteX24" fmla="*/ 3797691 w 7239000"/>
                      <a:gd name="connsiteY24" fmla="*/ 1015663 h 1015663"/>
                      <a:gd name="connsiteX25" fmla="*/ 3240845 w 7239000"/>
                      <a:gd name="connsiteY25" fmla="*/ 1015663 h 1015663"/>
                      <a:gd name="connsiteX26" fmla="*/ 2756388 w 7239000"/>
                      <a:gd name="connsiteY26" fmla="*/ 1015663 h 1015663"/>
                      <a:gd name="connsiteX27" fmla="*/ 2054762 w 7239000"/>
                      <a:gd name="connsiteY27" fmla="*/ 1015663 h 1015663"/>
                      <a:gd name="connsiteX28" fmla="*/ 1425526 w 7239000"/>
                      <a:gd name="connsiteY28" fmla="*/ 1015663 h 1015663"/>
                      <a:gd name="connsiteX29" fmla="*/ 723900 w 7239000"/>
                      <a:gd name="connsiteY29" fmla="*/ 1015663 h 1015663"/>
                      <a:gd name="connsiteX30" fmla="*/ 0 w 7239000"/>
                      <a:gd name="connsiteY30" fmla="*/ 1015663 h 1015663"/>
                      <a:gd name="connsiteX31" fmla="*/ 0 w 7239000"/>
                      <a:gd name="connsiteY31" fmla="*/ 517988 h 1015663"/>
                      <a:gd name="connsiteX32" fmla="*/ 0 w 7239000"/>
                      <a:gd name="connsiteY32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239000" h="1015663" fill="none" extrusionOk="0">
                        <a:moveTo>
                          <a:pt x="0" y="0"/>
                        </a:moveTo>
                        <a:cubicBezTo>
                          <a:pt x="149268" y="-25854"/>
                          <a:pt x="397940" y="6858"/>
                          <a:pt x="556846" y="0"/>
                        </a:cubicBezTo>
                        <a:cubicBezTo>
                          <a:pt x="715752" y="-6858"/>
                          <a:pt x="785720" y="29988"/>
                          <a:pt x="896522" y="0"/>
                        </a:cubicBezTo>
                        <a:cubicBezTo>
                          <a:pt x="1007324" y="-29988"/>
                          <a:pt x="1180058" y="1740"/>
                          <a:pt x="1308588" y="0"/>
                        </a:cubicBezTo>
                        <a:cubicBezTo>
                          <a:pt x="1437118" y="-1740"/>
                          <a:pt x="1519715" y="41684"/>
                          <a:pt x="1720655" y="0"/>
                        </a:cubicBezTo>
                        <a:cubicBezTo>
                          <a:pt x="1921595" y="-41684"/>
                          <a:pt x="2163959" y="13087"/>
                          <a:pt x="2349891" y="0"/>
                        </a:cubicBezTo>
                        <a:cubicBezTo>
                          <a:pt x="2535823" y="-13087"/>
                          <a:pt x="2656237" y="22660"/>
                          <a:pt x="2906737" y="0"/>
                        </a:cubicBezTo>
                        <a:cubicBezTo>
                          <a:pt x="3157237" y="-22660"/>
                          <a:pt x="3254871" y="53423"/>
                          <a:pt x="3391193" y="0"/>
                        </a:cubicBezTo>
                        <a:cubicBezTo>
                          <a:pt x="3527515" y="-53423"/>
                          <a:pt x="3670044" y="39673"/>
                          <a:pt x="3803259" y="0"/>
                        </a:cubicBezTo>
                        <a:cubicBezTo>
                          <a:pt x="3936474" y="-39673"/>
                          <a:pt x="4144041" y="53346"/>
                          <a:pt x="4360105" y="0"/>
                        </a:cubicBezTo>
                        <a:cubicBezTo>
                          <a:pt x="4576169" y="-53346"/>
                          <a:pt x="4656195" y="43596"/>
                          <a:pt x="4772172" y="0"/>
                        </a:cubicBezTo>
                        <a:cubicBezTo>
                          <a:pt x="4888149" y="-43596"/>
                          <a:pt x="5054569" y="42752"/>
                          <a:pt x="5184238" y="0"/>
                        </a:cubicBezTo>
                        <a:cubicBezTo>
                          <a:pt x="5313907" y="-42752"/>
                          <a:pt x="5592408" y="907"/>
                          <a:pt x="5741084" y="0"/>
                        </a:cubicBezTo>
                        <a:cubicBezTo>
                          <a:pt x="5889760" y="-907"/>
                          <a:pt x="6075867" y="13206"/>
                          <a:pt x="6225540" y="0"/>
                        </a:cubicBezTo>
                        <a:cubicBezTo>
                          <a:pt x="6375213" y="-13206"/>
                          <a:pt x="6759730" y="8943"/>
                          <a:pt x="7239000" y="0"/>
                        </a:cubicBezTo>
                        <a:cubicBezTo>
                          <a:pt x="7284055" y="209874"/>
                          <a:pt x="7198932" y="419280"/>
                          <a:pt x="7239000" y="528145"/>
                        </a:cubicBezTo>
                        <a:cubicBezTo>
                          <a:pt x="7279068" y="637010"/>
                          <a:pt x="7196413" y="851762"/>
                          <a:pt x="7239000" y="1015663"/>
                        </a:cubicBezTo>
                        <a:cubicBezTo>
                          <a:pt x="6984100" y="1076316"/>
                          <a:pt x="6832064" y="979651"/>
                          <a:pt x="6609764" y="1015663"/>
                        </a:cubicBezTo>
                        <a:cubicBezTo>
                          <a:pt x="6387464" y="1051675"/>
                          <a:pt x="6268785" y="966490"/>
                          <a:pt x="6052918" y="1015663"/>
                        </a:cubicBezTo>
                        <a:cubicBezTo>
                          <a:pt x="5837051" y="1064836"/>
                          <a:pt x="5836885" y="1013349"/>
                          <a:pt x="5713242" y="1015663"/>
                        </a:cubicBezTo>
                        <a:cubicBezTo>
                          <a:pt x="5589599" y="1017977"/>
                          <a:pt x="5464424" y="994388"/>
                          <a:pt x="5373565" y="1015663"/>
                        </a:cubicBezTo>
                        <a:cubicBezTo>
                          <a:pt x="5282706" y="1036938"/>
                          <a:pt x="5143990" y="992204"/>
                          <a:pt x="5033889" y="1015663"/>
                        </a:cubicBezTo>
                        <a:cubicBezTo>
                          <a:pt x="4923788" y="1039122"/>
                          <a:pt x="4736266" y="1011950"/>
                          <a:pt x="4621823" y="1015663"/>
                        </a:cubicBezTo>
                        <a:cubicBezTo>
                          <a:pt x="4507380" y="1019376"/>
                          <a:pt x="4380994" y="980119"/>
                          <a:pt x="4282147" y="1015663"/>
                        </a:cubicBezTo>
                        <a:cubicBezTo>
                          <a:pt x="4183300" y="1051207"/>
                          <a:pt x="3937384" y="993199"/>
                          <a:pt x="3797691" y="1015663"/>
                        </a:cubicBezTo>
                        <a:cubicBezTo>
                          <a:pt x="3657998" y="1038127"/>
                          <a:pt x="3472904" y="973427"/>
                          <a:pt x="3240845" y="1015663"/>
                        </a:cubicBezTo>
                        <a:cubicBezTo>
                          <a:pt x="3008786" y="1057899"/>
                          <a:pt x="2972713" y="1013793"/>
                          <a:pt x="2756388" y="1015663"/>
                        </a:cubicBezTo>
                        <a:cubicBezTo>
                          <a:pt x="2540063" y="1017533"/>
                          <a:pt x="2359209" y="971828"/>
                          <a:pt x="2054762" y="1015663"/>
                        </a:cubicBezTo>
                        <a:cubicBezTo>
                          <a:pt x="1750315" y="1059498"/>
                          <a:pt x="1569391" y="951159"/>
                          <a:pt x="1425526" y="1015663"/>
                        </a:cubicBezTo>
                        <a:cubicBezTo>
                          <a:pt x="1281661" y="1080167"/>
                          <a:pt x="895493" y="981928"/>
                          <a:pt x="723900" y="1015663"/>
                        </a:cubicBezTo>
                        <a:cubicBezTo>
                          <a:pt x="552307" y="1049398"/>
                          <a:pt x="181845" y="1000969"/>
                          <a:pt x="0" y="1015663"/>
                        </a:cubicBezTo>
                        <a:cubicBezTo>
                          <a:pt x="-19692" y="823977"/>
                          <a:pt x="4404" y="746523"/>
                          <a:pt x="0" y="517988"/>
                        </a:cubicBezTo>
                        <a:cubicBezTo>
                          <a:pt x="-4404" y="289454"/>
                          <a:pt x="15344" y="119592"/>
                          <a:pt x="0" y="0"/>
                        </a:cubicBezTo>
                        <a:close/>
                      </a:path>
                      <a:path w="7239000" h="1015663" stroke="0" extrusionOk="0">
                        <a:moveTo>
                          <a:pt x="0" y="0"/>
                        </a:moveTo>
                        <a:cubicBezTo>
                          <a:pt x="151708" y="-5126"/>
                          <a:pt x="264025" y="33910"/>
                          <a:pt x="339676" y="0"/>
                        </a:cubicBezTo>
                        <a:cubicBezTo>
                          <a:pt x="415327" y="-33910"/>
                          <a:pt x="635220" y="14047"/>
                          <a:pt x="824132" y="0"/>
                        </a:cubicBezTo>
                        <a:cubicBezTo>
                          <a:pt x="1013044" y="-14047"/>
                          <a:pt x="1062076" y="32704"/>
                          <a:pt x="1236198" y="0"/>
                        </a:cubicBezTo>
                        <a:cubicBezTo>
                          <a:pt x="1410320" y="-32704"/>
                          <a:pt x="1609591" y="1788"/>
                          <a:pt x="1720655" y="0"/>
                        </a:cubicBezTo>
                        <a:cubicBezTo>
                          <a:pt x="1831719" y="-1788"/>
                          <a:pt x="2144791" y="41665"/>
                          <a:pt x="2422281" y="0"/>
                        </a:cubicBezTo>
                        <a:cubicBezTo>
                          <a:pt x="2699771" y="-41665"/>
                          <a:pt x="2964113" y="35705"/>
                          <a:pt x="3123907" y="0"/>
                        </a:cubicBezTo>
                        <a:cubicBezTo>
                          <a:pt x="3283701" y="-35705"/>
                          <a:pt x="3438806" y="60144"/>
                          <a:pt x="3680753" y="0"/>
                        </a:cubicBezTo>
                        <a:cubicBezTo>
                          <a:pt x="3922700" y="-60144"/>
                          <a:pt x="3882620" y="3473"/>
                          <a:pt x="4020429" y="0"/>
                        </a:cubicBezTo>
                        <a:cubicBezTo>
                          <a:pt x="4158238" y="-3473"/>
                          <a:pt x="4362566" y="35530"/>
                          <a:pt x="4649665" y="0"/>
                        </a:cubicBezTo>
                        <a:cubicBezTo>
                          <a:pt x="4936764" y="-35530"/>
                          <a:pt x="4897636" y="47223"/>
                          <a:pt x="5061732" y="0"/>
                        </a:cubicBezTo>
                        <a:cubicBezTo>
                          <a:pt x="5225828" y="-47223"/>
                          <a:pt x="5386059" y="46080"/>
                          <a:pt x="5546188" y="0"/>
                        </a:cubicBezTo>
                        <a:cubicBezTo>
                          <a:pt x="5706317" y="-46080"/>
                          <a:pt x="5947604" y="24570"/>
                          <a:pt x="6103034" y="0"/>
                        </a:cubicBezTo>
                        <a:cubicBezTo>
                          <a:pt x="6258464" y="-24570"/>
                          <a:pt x="6288332" y="25028"/>
                          <a:pt x="6442710" y="0"/>
                        </a:cubicBezTo>
                        <a:cubicBezTo>
                          <a:pt x="6597088" y="-25028"/>
                          <a:pt x="6975693" y="917"/>
                          <a:pt x="7239000" y="0"/>
                        </a:cubicBezTo>
                        <a:cubicBezTo>
                          <a:pt x="7268712" y="164476"/>
                          <a:pt x="7182667" y="353011"/>
                          <a:pt x="7239000" y="507832"/>
                        </a:cubicBezTo>
                        <a:cubicBezTo>
                          <a:pt x="7295333" y="662653"/>
                          <a:pt x="7187553" y="792874"/>
                          <a:pt x="7239000" y="1015663"/>
                        </a:cubicBezTo>
                        <a:cubicBezTo>
                          <a:pt x="7133716" y="1054973"/>
                          <a:pt x="6990359" y="977566"/>
                          <a:pt x="6826934" y="1015663"/>
                        </a:cubicBezTo>
                        <a:cubicBezTo>
                          <a:pt x="6663509" y="1053760"/>
                          <a:pt x="6396996" y="979915"/>
                          <a:pt x="6197698" y="1015663"/>
                        </a:cubicBezTo>
                        <a:cubicBezTo>
                          <a:pt x="5998400" y="1051411"/>
                          <a:pt x="6012414" y="1006211"/>
                          <a:pt x="5858022" y="1015663"/>
                        </a:cubicBezTo>
                        <a:cubicBezTo>
                          <a:pt x="5703630" y="1025115"/>
                          <a:pt x="5648233" y="996897"/>
                          <a:pt x="5445955" y="1015663"/>
                        </a:cubicBezTo>
                        <a:cubicBezTo>
                          <a:pt x="5243677" y="1034429"/>
                          <a:pt x="5094576" y="976321"/>
                          <a:pt x="4816719" y="1015663"/>
                        </a:cubicBezTo>
                        <a:cubicBezTo>
                          <a:pt x="4538862" y="1055005"/>
                          <a:pt x="4539008" y="994529"/>
                          <a:pt x="4404653" y="1015663"/>
                        </a:cubicBezTo>
                        <a:cubicBezTo>
                          <a:pt x="4270298" y="1036797"/>
                          <a:pt x="3925379" y="976114"/>
                          <a:pt x="3703027" y="1015663"/>
                        </a:cubicBezTo>
                        <a:cubicBezTo>
                          <a:pt x="3480675" y="1055212"/>
                          <a:pt x="3379564" y="962175"/>
                          <a:pt x="3073791" y="1015663"/>
                        </a:cubicBezTo>
                        <a:cubicBezTo>
                          <a:pt x="2768018" y="1069151"/>
                          <a:pt x="2623756" y="972147"/>
                          <a:pt x="2372165" y="1015663"/>
                        </a:cubicBezTo>
                        <a:cubicBezTo>
                          <a:pt x="2120574" y="1059179"/>
                          <a:pt x="2104617" y="991374"/>
                          <a:pt x="2032488" y="1015663"/>
                        </a:cubicBezTo>
                        <a:cubicBezTo>
                          <a:pt x="1960359" y="1039952"/>
                          <a:pt x="1841972" y="988189"/>
                          <a:pt x="1692812" y="1015663"/>
                        </a:cubicBezTo>
                        <a:cubicBezTo>
                          <a:pt x="1543652" y="1043137"/>
                          <a:pt x="1325966" y="1007861"/>
                          <a:pt x="1208356" y="1015663"/>
                        </a:cubicBezTo>
                        <a:cubicBezTo>
                          <a:pt x="1090746" y="1023465"/>
                          <a:pt x="804716" y="990585"/>
                          <a:pt x="651510" y="1015663"/>
                        </a:cubicBezTo>
                        <a:cubicBezTo>
                          <a:pt x="498304" y="1040741"/>
                          <a:pt x="156963" y="1002104"/>
                          <a:pt x="0" y="1015663"/>
                        </a:cubicBezTo>
                        <a:cubicBezTo>
                          <a:pt x="-16514" y="808708"/>
                          <a:pt x="10229" y="630504"/>
                          <a:pt x="0" y="507832"/>
                        </a:cubicBezTo>
                        <a:cubicBezTo>
                          <a:pt x="-10229" y="385160"/>
                          <a:pt x="46563" y="1805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Self-motivation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ability to do things on your own without being told to do so. It is a free within that lights our path &amp; drives us to do &amp; achieve something.</a:t>
            </a:r>
          </a:p>
          <a:p>
            <a:r>
              <a:rPr lang="en-I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Self-motivated individuals have an inner urge to do something and achieve their goals without any external pressure/lure for awards or appreciation. It is a life skill and must be necessarily developed.</a:t>
            </a:r>
            <a:endParaRPr lang="en-I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AE897-C044-B7A4-10F9-D19964C7F2B4}"/>
              </a:ext>
            </a:extLst>
          </p:cNvPr>
          <p:cNvSpPr txBox="1"/>
          <p:nvPr/>
        </p:nvSpPr>
        <p:spPr>
          <a:xfrm>
            <a:off x="5040853" y="4397568"/>
            <a:ext cx="3953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The best Motivation is Self-Motivation</a:t>
            </a:r>
            <a:endParaRPr lang="en-IN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E2AE279F-21EA-746C-E3AB-73EB58DB7C5B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8D7FC-6F23-DE54-6CF3-91B9D82592F8}"/>
              </a:ext>
            </a:extLst>
          </p:cNvPr>
          <p:cNvSpPr txBox="1"/>
          <p:nvPr/>
        </p:nvSpPr>
        <p:spPr>
          <a:xfrm>
            <a:off x="2133600" y="229025"/>
            <a:ext cx="6527132" cy="584775"/>
          </a:xfrm>
          <a:custGeom>
            <a:avLst/>
            <a:gdLst>
              <a:gd name="connsiteX0" fmla="*/ 0 w 6527132"/>
              <a:gd name="connsiteY0" fmla="*/ 0 h 584775"/>
              <a:gd name="connsiteX1" fmla="*/ 658647 w 6527132"/>
              <a:gd name="connsiteY1" fmla="*/ 0 h 584775"/>
              <a:gd name="connsiteX2" fmla="*/ 1121480 w 6527132"/>
              <a:gd name="connsiteY2" fmla="*/ 0 h 584775"/>
              <a:gd name="connsiteX3" fmla="*/ 1584313 w 6527132"/>
              <a:gd name="connsiteY3" fmla="*/ 0 h 584775"/>
              <a:gd name="connsiteX4" fmla="*/ 2112417 w 6527132"/>
              <a:gd name="connsiteY4" fmla="*/ 0 h 584775"/>
              <a:gd name="connsiteX5" fmla="*/ 2705793 w 6527132"/>
              <a:gd name="connsiteY5" fmla="*/ 0 h 584775"/>
              <a:gd name="connsiteX6" fmla="*/ 3299169 w 6527132"/>
              <a:gd name="connsiteY6" fmla="*/ 0 h 584775"/>
              <a:gd name="connsiteX7" fmla="*/ 3696730 w 6527132"/>
              <a:gd name="connsiteY7" fmla="*/ 0 h 584775"/>
              <a:gd name="connsiteX8" fmla="*/ 4290106 w 6527132"/>
              <a:gd name="connsiteY8" fmla="*/ 0 h 584775"/>
              <a:gd name="connsiteX9" fmla="*/ 4687668 w 6527132"/>
              <a:gd name="connsiteY9" fmla="*/ 0 h 584775"/>
              <a:gd name="connsiteX10" fmla="*/ 5150501 w 6527132"/>
              <a:gd name="connsiteY10" fmla="*/ 0 h 584775"/>
              <a:gd name="connsiteX11" fmla="*/ 5613334 w 6527132"/>
              <a:gd name="connsiteY11" fmla="*/ 0 h 584775"/>
              <a:gd name="connsiteX12" fmla="*/ 6527132 w 6527132"/>
              <a:gd name="connsiteY12" fmla="*/ 0 h 584775"/>
              <a:gd name="connsiteX13" fmla="*/ 6527132 w 6527132"/>
              <a:gd name="connsiteY13" fmla="*/ 584775 h 584775"/>
              <a:gd name="connsiteX14" fmla="*/ 6064299 w 6527132"/>
              <a:gd name="connsiteY14" fmla="*/ 584775 h 584775"/>
              <a:gd name="connsiteX15" fmla="*/ 5470923 w 6527132"/>
              <a:gd name="connsiteY15" fmla="*/ 584775 h 584775"/>
              <a:gd name="connsiteX16" fmla="*/ 4747005 w 6527132"/>
              <a:gd name="connsiteY16" fmla="*/ 584775 h 584775"/>
              <a:gd name="connsiteX17" fmla="*/ 4218901 w 6527132"/>
              <a:gd name="connsiteY17" fmla="*/ 584775 h 584775"/>
              <a:gd name="connsiteX18" fmla="*/ 3690796 w 6527132"/>
              <a:gd name="connsiteY18" fmla="*/ 584775 h 584775"/>
              <a:gd name="connsiteX19" fmla="*/ 3162692 w 6527132"/>
              <a:gd name="connsiteY19" fmla="*/ 584775 h 584775"/>
              <a:gd name="connsiteX20" fmla="*/ 2699859 w 6527132"/>
              <a:gd name="connsiteY20" fmla="*/ 584775 h 584775"/>
              <a:gd name="connsiteX21" fmla="*/ 2106484 w 6527132"/>
              <a:gd name="connsiteY21" fmla="*/ 584775 h 584775"/>
              <a:gd name="connsiteX22" fmla="*/ 1382565 w 6527132"/>
              <a:gd name="connsiteY22" fmla="*/ 584775 h 584775"/>
              <a:gd name="connsiteX23" fmla="*/ 854461 w 6527132"/>
              <a:gd name="connsiteY23" fmla="*/ 584775 h 584775"/>
              <a:gd name="connsiteX24" fmla="*/ 0 w 6527132"/>
              <a:gd name="connsiteY24" fmla="*/ 584775 h 584775"/>
              <a:gd name="connsiteX25" fmla="*/ 0 w 6527132"/>
              <a:gd name="connsiteY2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27132" h="584775" fill="none" extrusionOk="0">
                <a:moveTo>
                  <a:pt x="0" y="0"/>
                </a:moveTo>
                <a:cubicBezTo>
                  <a:pt x="179350" y="-14547"/>
                  <a:pt x="500348" y="17868"/>
                  <a:pt x="658647" y="0"/>
                </a:cubicBezTo>
                <a:cubicBezTo>
                  <a:pt x="816946" y="-17868"/>
                  <a:pt x="965765" y="13814"/>
                  <a:pt x="1121480" y="0"/>
                </a:cubicBezTo>
                <a:cubicBezTo>
                  <a:pt x="1277195" y="-13814"/>
                  <a:pt x="1490407" y="25538"/>
                  <a:pt x="1584313" y="0"/>
                </a:cubicBezTo>
                <a:cubicBezTo>
                  <a:pt x="1678219" y="-25538"/>
                  <a:pt x="1860278" y="60838"/>
                  <a:pt x="2112417" y="0"/>
                </a:cubicBezTo>
                <a:cubicBezTo>
                  <a:pt x="2364556" y="-60838"/>
                  <a:pt x="2446012" y="38345"/>
                  <a:pt x="2705793" y="0"/>
                </a:cubicBezTo>
                <a:cubicBezTo>
                  <a:pt x="2965574" y="-38345"/>
                  <a:pt x="3115400" y="47428"/>
                  <a:pt x="3299169" y="0"/>
                </a:cubicBezTo>
                <a:cubicBezTo>
                  <a:pt x="3482938" y="-47428"/>
                  <a:pt x="3515336" y="5505"/>
                  <a:pt x="3696730" y="0"/>
                </a:cubicBezTo>
                <a:cubicBezTo>
                  <a:pt x="3878124" y="-5505"/>
                  <a:pt x="4145953" y="46369"/>
                  <a:pt x="4290106" y="0"/>
                </a:cubicBezTo>
                <a:cubicBezTo>
                  <a:pt x="4434259" y="-46369"/>
                  <a:pt x="4572582" y="43752"/>
                  <a:pt x="4687668" y="0"/>
                </a:cubicBezTo>
                <a:cubicBezTo>
                  <a:pt x="4802754" y="-43752"/>
                  <a:pt x="4950618" y="45994"/>
                  <a:pt x="5150501" y="0"/>
                </a:cubicBezTo>
                <a:cubicBezTo>
                  <a:pt x="5350384" y="-45994"/>
                  <a:pt x="5425382" y="53284"/>
                  <a:pt x="5613334" y="0"/>
                </a:cubicBezTo>
                <a:cubicBezTo>
                  <a:pt x="5801286" y="-53284"/>
                  <a:pt x="6145154" y="19645"/>
                  <a:pt x="6527132" y="0"/>
                </a:cubicBezTo>
                <a:cubicBezTo>
                  <a:pt x="6577916" y="224922"/>
                  <a:pt x="6465422" y="388970"/>
                  <a:pt x="6527132" y="584775"/>
                </a:cubicBezTo>
                <a:cubicBezTo>
                  <a:pt x="6297575" y="616648"/>
                  <a:pt x="6265951" y="584122"/>
                  <a:pt x="6064299" y="584775"/>
                </a:cubicBezTo>
                <a:cubicBezTo>
                  <a:pt x="5862647" y="585428"/>
                  <a:pt x="5636604" y="569327"/>
                  <a:pt x="5470923" y="584775"/>
                </a:cubicBezTo>
                <a:cubicBezTo>
                  <a:pt x="5305242" y="600223"/>
                  <a:pt x="4941534" y="582358"/>
                  <a:pt x="4747005" y="584775"/>
                </a:cubicBezTo>
                <a:cubicBezTo>
                  <a:pt x="4552476" y="587192"/>
                  <a:pt x="4391149" y="529185"/>
                  <a:pt x="4218901" y="584775"/>
                </a:cubicBezTo>
                <a:cubicBezTo>
                  <a:pt x="4046653" y="640365"/>
                  <a:pt x="3804929" y="529872"/>
                  <a:pt x="3690796" y="584775"/>
                </a:cubicBezTo>
                <a:cubicBezTo>
                  <a:pt x="3576663" y="639678"/>
                  <a:pt x="3277488" y="575343"/>
                  <a:pt x="3162692" y="584775"/>
                </a:cubicBezTo>
                <a:cubicBezTo>
                  <a:pt x="3047896" y="594207"/>
                  <a:pt x="2849659" y="545282"/>
                  <a:pt x="2699859" y="584775"/>
                </a:cubicBezTo>
                <a:cubicBezTo>
                  <a:pt x="2550059" y="624268"/>
                  <a:pt x="2317993" y="556796"/>
                  <a:pt x="2106484" y="584775"/>
                </a:cubicBezTo>
                <a:cubicBezTo>
                  <a:pt x="1894976" y="612754"/>
                  <a:pt x="1565374" y="520997"/>
                  <a:pt x="1382565" y="584775"/>
                </a:cubicBezTo>
                <a:cubicBezTo>
                  <a:pt x="1199756" y="648553"/>
                  <a:pt x="997652" y="527583"/>
                  <a:pt x="854461" y="584775"/>
                </a:cubicBezTo>
                <a:cubicBezTo>
                  <a:pt x="711270" y="641967"/>
                  <a:pt x="273526" y="564018"/>
                  <a:pt x="0" y="584775"/>
                </a:cubicBezTo>
                <a:cubicBezTo>
                  <a:pt x="-62466" y="342808"/>
                  <a:pt x="40864" y="272827"/>
                  <a:pt x="0" y="0"/>
                </a:cubicBezTo>
                <a:close/>
              </a:path>
              <a:path w="6527132" h="584775" stroke="0" extrusionOk="0">
                <a:moveTo>
                  <a:pt x="0" y="0"/>
                </a:moveTo>
                <a:cubicBezTo>
                  <a:pt x="146616" y="-9468"/>
                  <a:pt x="232445" y="6484"/>
                  <a:pt x="397562" y="0"/>
                </a:cubicBezTo>
                <a:cubicBezTo>
                  <a:pt x="562679" y="-6484"/>
                  <a:pt x="746720" y="28328"/>
                  <a:pt x="925666" y="0"/>
                </a:cubicBezTo>
                <a:cubicBezTo>
                  <a:pt x="1104612" y="-28328"/>
                  <a:pt x="1244138" y="3929"/>
                  <a:pt x="1388499" y="0"/>
                </a:cubicBezTo>
                <a:cubicBezTo>
                  <a:pt x="1532860" y="-3929"/>
                  <a:pt x="1787044" y="55706"/>
                  <a:pt x="1916603" y="0"/>
                </a:cubicBezTo>
                <a:cubicBezTo>
                  <a:pt x="2046162" y="-55706"/>
                  <a:pt x="2477853" y="14225"/>
                  <a:pt x="2640522" y="0"/>
                </a:cubicBezTo>
                <a:cubicBezTo>
                  <a:pt x="2803191" y="-14225"/>
                  <a:pt x="3133073" y="33062"/>
                  <a:pt x="3364440" y="0"/>
                </a:cubicBezTo>
                <a:cubicBezTo>
                  <a:pt x="3595807" y="-33062"/>
                  <a:pt x="3816992" y="53098"/>
                  <a:pt x="3957815" y="0"/>
                </a:cubicBezTo>
                <a:cubicBezTo>
                  <a:pt x="4098638" y="-53098"/>
                  <a:pt x="4229005" y="1924"/>
                  <a:pt x="4355377" y="0"/>
                </a:cubicBezTo>
                <a:cubicBezTo>
                  <a:pt x="4481749" y="-1924"/>
                  <a:pt x="4714621" y="76491"/>
                  <a:pt x="5014024" y="0"/>
                </a:cubicBezTo>
                <a:cubicBezTo>
                  <a:pt x="5313427" y="-76491"/>
                  <a:pt x="5268335" y="9185"/>
                  <a:pt x="5476857" y="0"/>
                </a:cubicBezTo>
                <a:cubicBezTo>
                  <a:pt x="5685379" y="-9185"/>
                  <a:pt x="5889868" y="19821"/>
                  <a:pt x="6004961" y="0"/>
                </a:cubicBezTo>
                <a:cubicBezTo>
                  <a:pt x="6120054" y="-19821"/>
                  <a:pt x="6287993" y="61314"/>
                  <a:pt x="6527132" y="0"/>
                </a:cubicBezTo>
                <a:cubicBezTo>
                  <a:pt x="6562581" y="242170"/>
                  <a:pt x="6491215" y="420448"/>
                  <a:pt x="6527132" y="584775"/>
                </a:cubicBezTo>
                <a:cubicBezTo>
                  <a:pt x="6371316" y="605883"/>
                  <a:pt x="6239323" y="571233"/>
                  <a:pt x="6129570" y="584775"/>
                </a:cubicBezTo>
                <a:cubicBezTo>
                  <a:pt x="6019817" y="598317"/>
                  <a:pt x="5659953" y="549029"/>
                  <a:pt x="5470923" y="584775"/>
                </a:cubicBezTo>
                <a:cubicBezTo>
                  <a:pt x="5281893" y="620521"/>
                  <a:pt x="5090006" y="535840"/>
                  <a:pt x="4877548" y="584775"/>
                </a:cubicBezTo>
                <a:cubicBezTo>
                  <a:pt x="4665091" y="633710"/>
                  <a:pt x="4627214" y="555676"/>
                  <a:pt x="4479986" y="584775"/>
                </a:cubicBezTo>
                <a:cubicBezTo>
                  <a:pt x="4332758" y="613874"/>
                  <a:pt x="4138718" y="562979"/>
                  <a:pt x="3821339" y="584775"/>
                </a:cubicBezTo>
                <a:cubicBezTo>
                  <a:pt x="3503960" y="606571"/>
                  <a:pt x="3529578" y="581238"/>
                  <a:pt x="3423777" y="584775"/>
                </a:cubicBezTo>
                <a:cubicBezTo>
                  <a:pt x="3317976" y="588312"/>
                  <a:pt x="3065325" y="584641"/>
                  <a:pt x="2960944" y="584775"/>
                </a:cubicBezTo>
                <a:cubicBezTo>
                  <a:pt x="2856563" y="584909"/>
                  <a:pt x="2558277" y="554589"/>
                  <a:pt x="2302297" y="584775"/>
                </a:cubicBezTo>
                <a:cubicBezTo>
                  <a:pt x="2046317" y="614961"/>
                  <a:pt x="1974700" y="551862"/>
                  <a:pt x="1839464" y="584775"/>
                </a:cubicBezTo>
                <a:cubicBezTo>
                  <a:pt x="1704228" y="617688"/>
                  <a:pt x="1449460" y="572227"/>
                  <a:pt x="1115546" y="584775"/>
                </a:cubicBezTo>
                <a:cubicBezTo>
                  <a:pt x="781632" y="597323"/>
                  <a:pt x="393985" y="562429"/>
                  <a:pt x="0" y="584775"/>
                </a:cubicBezTo>
                <a:cubicBezTo>
                  <a:pt x="-13063" y="354855"/>
                  <a:pt x="3118" y="264004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57150" cap="rnd" cmpd="sng">
            <a:noFill/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Self-Regulations – Goal Setting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56B9D-93DE-4A79-0E83-7C80C90DDADB}"/>
              </a:ext>
            </a:extLst>
          </p:cNvPr>
          <p:cNvSpPr txBox="1"/>
          <p:nvPr/>
        </p:nvSpPr>
        <p:spPr>
          <a:xfrm>
            <a:off x="1054768" y="1153032"/>
            <a:ext cx="8089232" cy="892552"/>
          </a:xfrm>
          <a:custGeom>
            <a:avLst/>
            <a:gdLst>
              <a:gd name="connsiteX0" fmla="*/ 0 w 8089232"/>
              <a:gd name="connsiteY0" fmla="*/ 0 h 892552"/>
              <a:gd name="connsiteX1" fmla="*/ 416018 w 8089232"/>
              <a:gd name="connsiteY1" fmla="*/ 0 h 892552"/>
              <a:gd name="connsiteX2" fmla="*/ 832035 w 8089232"/>
              <a:gd name="connsiteY2" fmla="*/ 0 h 892552"/>
              <a:gd name="connsiteX3" fmla="*/ 1248053 w 8089232"/>
              <a:gd name="connsiteY3" fmla="*/ 0 h 892552"/>
              <a:gd name="connsiteX4" fmla="*/ 1906748 w 8089232"/>
              <a:gd name="connsiteY4" fmla="*/ 0 h 892552"/>
              <a:gd name="connsiteX5" fmla="*/ 2484550 w 8089232"/>
              <a:gd name="connsiteY5" fmla="*/ 0 h 892552"/>
              <a:gd name="connsiteX6" fmla="*/ 2981460 w 8089232"/>
              <a:gd name="connsiteY6" fmla="*/ 0 h 892552"/>
              <a:gd name="connsiteX7" fmla="*/ 3397477 w 8089232"/>
              <a:gd name="connsiteY7" fmla="*/ 0 h 892552"/>
              <a:gd name="connsiteX8" fmla="*/ 3975280 w 8089232"/>
              <a:gd name="connsiteY8" fmla="*/ 0 h 892552"/>
              <a:gd name="connsiteX9" fmla="*/ 4391297 w 8089232"/>
              <a:gd name="connsiteY9" fmla="*/ 0 h 892552"/>
              <a:gd name="connsiteX10" fmla="*/ 4807315 w 8089232"/>
              <a:gd name="connsiteY10" fmla="*/ 0 h 892552"/>
              <a:gd name="connsiteX11" fmla="*/ 5385117 w 8089232"/>
              <a:gd name="connsiteY11" fmla="*/ 0 h 892552"/>
              <a:gd name="connsiteX12" fmla="*/ 5882027 w 8089232"/>
              <a:gd name="connsiteY12" fmla="*/ 0 h 892552"/>
              <a:gd name="connsiteX13" fmla="*/ 6459830 w 8089232"/>
              <a:gd name="connsiteY13" fmla="*/ 0 h 892552"/>
              <a:gd name="connsiteX14" fmla="*/ 7199416 w 8089232"/>
              <a:gd name="connsiteY14" fmla="*/ 0 h 892552"/>
              <a:gd name="connsiteX15" fmla="*/ 8089232 w 8089232"/>
              <a:gd name="connsiteY15" fmla="*/ 0 h 892552"/>
              <a:gd name="connsiteX16" fmla="*/ 8089232 w 8089232"/>
              <a:gd name="connsiteY16" fmla="*/ 446276 h 892552"/>
              <a:gd name="connsiteX17" fmla="*/ 8089232 w 8089232"/>
              <a:gd name="connsiteY17" fmla="*/ 892552 h 892552"/>
              <a:gd name="connsiteX18" fmla="*/ 7673214 w 8089232"/>
              <a:gd name="connsiteY18" fmla="*/ 892552 h 892552"/>
              <a:gd name="connsiteX19" fmla="*/ 7338089 w 8089232"/>
              <a:gd name="connsiteY19" fmla="*/ 892552 h 892552"/>
              <a:gd name="connsiteX20" fmla="*/ 7002964 w 8089232"/>
              <a:gd name="connsiteY20" fmla="*/ 892552 h 892552"/>
              <a:gd name="connsiteX21" fmla="*/ 6586946 w 8089232"/>
              <a:gd name="connsiteY21" fmla="*/ 892552 h 892552"/>
              <a:gd name="connsiteX22" fmla="*/ 6251821 w 8089232"/>
              <a:gd name="connsiteY22" fmla="*/ 892552 h 892552"/>
              <a:gd name="connsiteX23" fmla="*/ 5754911 w 8089232"/>
              <a:gd name="connsiteY23" fmla="*/ 892552 h 892552"/>
              <a:gd name="connsiteX24" fmla="*/ 5177108 w 8089232"/>
              <a:gd name="connsiteY24" fmla="*/ 892552 h 892552"/>
              <a:gd name="connsiteX25" fmla="*/ 4680199 w 8089232"/>
              <a:gd name="connsiteY25" fmla="*/ 892552 h 892552"/>
              <a:gd name="connsiteX26" fmla="*/ 3940612 w 8089232"/>
              <a:gd name="connsiteY26" fmla="*/ 892552 h 892552"/>
              <a:gd name="connsiteX27" fmla="*/ 3281917 w 8089232"/>
              <a:gd name="connsiteY27" fmla="*/ 892552 h 892552"/>
              <a:gd name="connsiteX28" fmla="*/ 2542330 w 8089232"/>
              <a:gd name="connsiteY28" fmla="*/ 892552 h 892552"/>
              <a:gd name="connsiteX29" fmla="*/ 2126312 w 8089232"/>
              <a:gd name="connsiteY29" fmla="*/ 892552 h 892552"/>
              <a:gd name="connsiteX30" fmla="*/ 1629402 w 8089232"/>
              <a:gd name="connsiteY30" fmla="*/ 892552 h 892552"/>
              <a:gd name="connsiteX31" fmla="*/ 1213385 w 8089232"/>
              <a:gd name="connsiteY31" fmla="*/ 892552 h 892552"/>
              <a:gd name="connsiteX32" fmla="*/ 878259 w 8089232"/>
              <a:gd name="connsiteY32" fmla="*/ 892552 h 892552"/>
              <a:gd name="connsiteX33" fmla="*/ 543134 w 8089232"/>
              <a:gd name="connsiteY33" fmla="*/ 892552 h 892552"/>
              <a:gd name="connsiteX34" fmla="*/ 0 w 8089232"/>
              <a:gd name="connsiteY34" fmla="*/ 892552 h 892552"/>
              <a:gd name="connsiteX35" fmla="*/ 0 w 8089232"/>
              <a:gd name="connsiteY35" fmla="*/ 446276 h 892552"/>
              <a:gd name="connsiteX36" fmla="*/ 0 w 8089232"/>
              <a:gd name="connsiteY36" fmla="*/ 0 h 89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089232" h="892552" fill="none" extrusionOk="0">
                <a:moveTo>
                  <a:pt x="0" y="0"/>
                </a:moveTo>
                <a:cubicBezTo>
                  <a:pt x="95664" y="-11570"/>
                  <a:pt x="309636" y="32309"/>
                  <a:pt x="416018" y="0"/>
                </a:cubicBezTo>
                <a:cubicBezTo>
                  <a:pt x="522400" y="-32309"/>
                  <a:pt x="713530" y="11501"/>
                  <a:pt x="832035" y="0"/>
                </a:cubicBezTo>
                <a:cubicBezTo>
                  <a:pt x="950540" y="-11501"/>
                  <a:pt x="1108456" y="9615"/>
                  <a:pt x="1248053" y="0"/>
                </a:cubicBezTo>
                <a:cubicBezTo>
                  <a:pt x="1387650" y="-9615"/>
                  <a:pt x="1594305" y="11983"/>
                  <a:pt x="1906748" y="0"/>
                </a:cubicBezTo>
                <a:cubicBezTo>
                  <a:pt x="2219191" y="-11983"/>
                  <a:pt x="2320585" y="16711"/>
                  <a:pt x="2484550" y="0"/>
                </a:cubicBezTo>
                <a:cubicBezTo>
                  <a:pt x="2648515" y="-16711"/>
                  <a:pt x="2743019" y="24801"/>
                  <a:pt x="2981460" y="0"/>
                </a:cubicBezTo>
                <a:cubicBezTo>
                  <a:pt x="3219901" y="-24801"/>
                  <a:pt x="3211126" y="8907"/>
                  <a:pt x="3397477" y="0"/>
                </a:cubicBezTo>
                <a:cubicBezTo>
                  <a:pt x="3583828" y="-8907"/>
                  <a:pt x="3825860" y="36996"/>
                  <a:pt x="3975280" y="0"/>
                </a:cubicBezTo>
                <a:cubicBezTo>
                  <a:pt x="4124700" y="-36996"/>
                  <a:pt x="4216357" y="8950"/>
                  <a:pt x="4391297" y="0"/>
                </a:cubicBezTo>
                <a:cubicBezTo>
                  <a:pt x="4566237" y="-8950"/>
                  <a:pt x="4679086" y="9158"/>
                  <a:pt x="4807315" y="0"/>
                </a:cubicBezTo>
                <a:cubicBezTo>
                  <a:pt x="4935544" y="-9158"/>
                  <a:pt x="5150859" y="32313"/>
                  <a:pt x="5385117" y="0"/>
                </a:cubicBezTo>
                <a:cubicBezTo>
                  <a:pt x="5619375" y="-32313"/>
                  <a:pt x="5644942" y="1087"/>
                  <a:pt x="5882027" y="0"/>
                </a:cubicBezTo>
                <a:cubicBezTo>
                  <a:pt x="6119112" y="-1087"/>
                  <a:pt x="6262630" y="69076"/>
                  <a:pt x="6459830" y="0"/>
                </a:cubicBezTo>
                <a:cubicBezTo>
                  <a:pt x="6657030" y="-69076"/>
                  <a:pt x="6907954" y="70627"/>
                  <a:pt x="7199416" y="0"/>
                </a:cubicBezTo>
                <a:cubicBezTo>
                  <a:pt x="7490878" y="-70627"/>
                  <a:pt x="7768033" y="12339"/>
                  <a:pt x="8089232" y="0"/>
                </a:cubicBezTo>
                <a:cubicBezTo>
                  <a:pt x="8103999" y="205082"/>
                  <a:pt x="8082161" y="294622"/>
                  <a:pt x="8089232" y="446276"/>
                </a:cubicBezTo>
                <a:cubicBezTo>
                  <a:pt x="8096303" y="597930"/>
                  <a:pt x="8053379" y="700361"/>
                  <a:pt x="8089232" y="892552"/>
                </a:cubicBezTo>
                <a:cubicBezTo>
                  <a:pt x="7994287" y="930244"/>
                  <a:pt x="7767545" y="848083"/>
                  <a:pt x="7673214" y="892552"/>
                </a:cubicBezTo>
                <a:cubicBezTo>
                  <a:pt x="7578883" y="937021"/>
                  <a:pt x="7448004" y="889772"/>
                  <a:pt x="7338089" y="892552"/>
                </a:cubicBezTo>
                <a:cubicBezTo>
                  <a:pt x="7228174" y="895332"/>
                  <a:pt x="7134732" y="891611"/>
                  <a:pt x="7002964" y="892552"/>
                </a:cubicBezTo>
                <a:cubicBezTo>
                  <a:pt x="6871197" y="893493"/>
                  <a:pt x="6714173" y="871961"/>
                  <a:pt x="6586946" y="892552"/>
                </a:cubicBezTo>
                <a:cubicBezTo>
                  <a:pt x="6459719" y="913143"/>
                  <a:pt x="6386219" y="866968"/>
                  <a:pt x="6251821" y="892552"/>
                </a:cubicBezTo>
                <a:cubicBezTo>
                  <a:pt x="6117424" y="918136"/>
                  <a:pt x="5977233" y="885905"/>
                  <a:pt x="5754911" y="892552"/>
                </a:cubicBezTo>
                <a:cubicBezTo>
                  <a:pt x="5532589" y="899199"/>
                  <a:pt x="5334901" y="846671"/>
                  <a:pt x="5177108" y="892552"/>
                </a:cubicBezTo>
                <a:cubicBezTo>
                  <a:pt x="5019315" y="938433"/>
                  <a:pt x="4905676" y="832945"/>
                  <a:pt x="4680199" y="892552"/>
                </a:cubicBezTo>
                <a:cubicBezTo>
                  <a:pt x="4454722" y="952159"/>
                  <a:pt x="4103304" y="890411"/>
                  <a:pt x="3940612" y="892552"/>
                </a:cubicBezTo>
                <a:cubicBezTo>
                  <a:pt x="3777920" y="894693"/>
                  <a:pt x="3606942" y="830312"/>
                  <a:pt x="3281917" y="892552"/>
                </a:cubicBezTo>
                <a:cubicBezTo>
                  <a:pt x="2956892" y="954792"/>
                  <a:pt x="2771000" y="825569"/>
                  <a:pt x="2542330" y="892552"/>
                </a:cubicBezTo>
                <a:cubicBezTo>
                  <a:pt x="2313660" y="959535"/>
                  <a:pt x="2244938" y="857203"/>
                  <a:pt x="2126312" y="892552"/>
                </a:cubicBezTo>
                <a:cubicBezTo>
                  <a:pt x="2007686" y="927901"/>
                  <a:pt x="1733498" y="879543"/>
                  <a:pt x="1629402" y="892552"/>
                </a:cubicBezTo>
                <a:cubicBezTo>
                  <a:pt x="1525306" y="905561"/>
                  <a:pt x="1385912" y="863891"/>
                  <a:pt x="1213385" y="892552"/>
                </a:cubicBezTo>
                <a:cubicBezTo>
                  <a:pt x="1040858" y="921213"/>
                  <a:pt x="1041436" y="855904"/>
                  <a:pt x="878259" y="892552"/>
                </a:cubicBezTo>
                <a:cubicBezTo>
                  <a:pt x="715082" y="929200"/>
                  <a:pt x="647287" y="858516"/>
                  <a:pt x="543134" y="892552"/>
                </a:cubicBezTo>
                <a:cubicBezTo>
                  <a:pt x="438982" y="926588"/>
                  <a:pt x="239939" y="877904"/>
                  <a:pt x="0" y="892552"/>
                </a:cubicBezTo>
                <a:cubicBezTo>
                  <a:pt x="-43538" y="685529"/>
                  <a:pt x="18837" y="642318"/>
                  <a:pt x="0" y="446276"/>
                </a:cubicBezTo>
                <a:cubicBezTo>
                  <a:pt x="-18837" y="250234"/>
                  <a:pt x="21634" y="108224"/>
                  <a:pt x="0" y="0"/>
                </a:cubicBezTo>
                <a:close/>
              </a:path>
              <a:path w="8089232" h="892552" stroke="0" extrusionOk="0">
                <a:moveTo>
                  <a:pt x="0" y="0"/>
                </a:moveTo>
                <a:cubicBezTo>
                  <a:pt x="137187" y="-2929"/>
                  <a:pt x="257776" y="10230"/>
                  <a:pt x="335125" y="0"/>
                </a:cubicBezTo>
                <a:cubicBezTo>
                  <a:pt x="412475" y="-10230"/>
                  <a:pt x="591437" y="8792"/>
                  <a:pt x="832035" y="0"/>
                </a:cubicBezTo>
                <a:cubicBezTo>
                  <a:pt x="1072633" y="-8792"/>
                  <a:pt x="1140369" y="34473"/>
                  <a:pt x="1248053" y="0"/>
                </a:cubicBezTo>
                <a:cubicBezTo>
                  <a:pt x="1355737" y="-34473"/>
                  <a:pt x="1505564" y="47188"/>
                  <a:pt x="1744963" y="0"/>
                </a:cubicBezTo>
                <a:cubicBezTo>
                  <a:pt x="1984362" y="-47188"/>
                  <a:pt x="2322161" y="20078"/>
                  <a:pt x="2484550" y="0"/>
                </a:cubicBezTo>
                <a:cubicBezTo>
                  <a:pt x="2646939" y="-20078"/>
                  <a:pt x="2941746" y="80298"/>
                  <a:pt x="3224137" y="0"/>
                </a:cubicBezTo>
                <a:cubicBezTo>
                  <a:pt x="3506528" y="-80298"/>
                  <a:pt x="3546353" y="30282"/>
                  <a:pt x="3801939" y="0"/>
                </a:cubicBezTo>
                <a:cubicBezTo>
                  <a:pt x="4057525" y="-30282"/>
                  <a:pt x="4009343" y="7649"/>
                  <a:pt x="4137064" y="0"/>
                </a:cubicBezTo>
                <a:cubicBezTo>
                  <a:pt x="4264785" y="-7649"/>
                  <a:pt x="4570404" y="7404"/>
                  <a:pt x="4795759" y="0"/>
                </a:cubicBezTo>
                <a:cubicBezTo>
                  <a:pt x="5021115" y="-7404"/>
                  <a:pt x="5089972" y="14834"/>
                  <a:pt x="5211777" y="0"/>
                </a:cubicBezTo>
                <a:cubicBezTo>
                  <a:pt x="5333582" y="-14834"/>
                  <a:pt x="5603202" y="57319"/>
                  <a:pt x="5708687" y="0"/>
                </a:cubicBezTo>
                <a:cubicBezTo>
                  <a:pt x="5814172" y="-57319"/>
                  <a:pt x="6031235" y="20129"/>
                  <a:pt x="6286489" y="0"/>
                </a:cubicBezTo>
                <a:cubicBezTo>
                  <a:pt x="6541743" y="-20129"/>
                  <a:pt x="6518869" y="8804"/>
                  <a:pt x="6621614" y="0"/>
                </a:cubicBezTo>
                <a:cubicBezTo>
                  <a:pt x="6724359" y="-8804"/>
                  <a:pt x="6962521" y="1163"/>
                  <a:pt x="7118524" y="0"/>
                </a:cubicBezTo>
                <a:cubicBezTo>
                  <a:pt x="7274527" y="-1163"/>
                  <a:pt x="7798317" y="99526"/>
                  <a:pt x="8089232" y="0"/>
                </a:cubicBezTo>
                <a:cubicBezTo>
                  <a:pt x="8133956" y="92164"/>
                  <a:pt x="8081225" y="263272"/>
                  <a:pt x="8089232" y="455202"/>
                </a:cubicBezTo>
                <a:cubicBezTo>
                  <a:pt x="8097239" y="647132"/>
                  <a:pt x="8045150" y="754700"/>
                  <a:pt x="8089232" y="892552"/>
                </a:cubicBezTo>
                <a:cubicBezTo>
                  <a:pt x="7810271" y="952457"/>
                  <a:pt x="7539993" y="817997"/>
                  <a:pt x="7349645" y="892552"/>
                </a:cubicBezTo>
                <a:cubicBezTo>
                  <a:pt x="7159297" y="967107"/>
                  <a:pt x="7085390" y="888665"/>
                  <a:pt x="7014520" y="892552"/>
                </a:cubicBezTo>
                <a:cubicBezTo>
                  <a:pt x="6943651" y="896439"/>
                  <a:pt x="6720957" y="853161"/>
                  <a:pt x="6598502" y="892552"/>
                </a:cubicBezTo>
                <a:cubicBezTo>
                  <a:pt x="6476047" y="931943"/>
                  <a:pt x="6082557" y="840589"/>
                  <a:pt x="5939807" y="892552"/>
                </a:cubicBezTo>
                <a:cubicBezTo>
                  <a:pt x="5797057" y="944515"/>
                  <a:pt x="5661172" y="863333"/>
                  <a:pt x="5523790" y="892552"/>
                </a:cubicBezTo>
                <a:cubicBezTo>
                  <a:pt x="5386408" y="921771"/>
                  <a:pt x="5068000" y="822484"/>
                  <a:pt x="4784203" y="892552"/>
                </a:cubicBezTo>
                <a:cubicBezTo>
                  <a:pt x="4500406" y="962620"/>
                  <a:pt x="4403965" y="833254"/>
                  <a:pt x="4125508" y="892552"/>
                </a:cubicBezTo>
                <a:cubicBezTo>
                  <a:pt x="3847052" y="951850"/>
                  <a:pt x="3593263" y="846795"/>
                  <a:pt x="3385921" y="892552"/>
                </a:cubicBezTo>
                <a:cubicBezTo>
                  <a:pt x="3178579" y="938309"/>
                  <a:pt x="3215814" y="880290"/>
                  <a:pt x="3050796" y="892552"/>
                </a:cubicBezTo>
                <a:cubicBezTo>
                  <a:pt x="2885779" y="904814"/>
                  <a:pt x="2812375" y="877880"/>
                  <a:pt x="2715671" y="892552"/>
                </a:cubicBezTo>
                <a:cubicBezTo>
                  <a:pt x="2618967" y="907224"/>
                  <a:pt x="2358401" y="874130"/>
                  <a:pt x="2218761" y="892552"/>
                </a:cubicBezTo>
                <a:cubicBezTo>
                  <a:pt x="2079121" y="910974"/>
                  <a:pt x="1814698" y="867264"/>
                  <a:pt x="1640958" y="892552"/>
                </a:cubicBezTo>
                <a:cubicBezTo>
                  <a:pt x="1467218" y="917840"/>
                  <a:pt x="1180813" y="863863"/>
                  <a:pt x="1063156" y="892552"/>
                </a:cubicBezTo>
                <a:cubicBezTo>
                  <a:pt x="945499" y="921241"/>
                  <a:pt x="365532" y="853476"/>
                  <a:pt x="0" y="892552"/>
                </a:cubicBezTo>
                <a:cubicBezTo>
                  <a:pt x="-33323" y="724348"/>
                  <a:pt x="9194" y="655683"/>
                  <a:pt x="0" y="446276"/>
                </a:cubicBezTo>
                <a:cubicBezTo>
                  <a:pt x="-9194" y="236869"/>
                  <a:pt x="35721" y="1658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 cap="rnd" cmpd="sng">
            <a:noFill/>
            <a:bevel/>
            <a:extLst>
              <a:ext uri="{C807C97D-BFC1-408E-A445-0C87EB9F89A2}">
                <ask:lineSketchStyleProps xmlns:ask="http://schemas.microsoft.com/office/drawing/2018/sketchyshapes" sd="40485643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Self-Regulation – </a:t>
            </a: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Self –regulation inculcates discipline that helps in consistent efforts to move towards the goal.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F4817-E430-A12E-1360-06604E25A123}"/>
              </a:ext>
            </a:extLst>
          </p:cNvPr>
          <p:cNvSpPr txBox="1"/>
          <p:nvPr/>
        </p:nvSpPr>
        <p:spPr>
          <a:xfrm>
            <a:off x="1066800" y="2571750"/>
            <a:ext cx="7924800" cy="92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Goal-setting </a:t>
            </a:r>
            <a:r>
              <a:rPr lang="en-IN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– 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refers to the process of planning and taking active steps to achieve a specific Goal.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D7BE36C5-EAEB-72B2-B2AD-CC078A1D6345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1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C0604F-5D10-8FAF-0BA9-915B4BA7BBF9}"/>
              </a:ext>
            </a:extLst>
          </p:cNvPr>
          <p:cNvSpPr/>
          <p:nvPr/>
        </p:nvSpPr>
        <p:spPr>
          <a:xfrm>
            <a:off x="2049879" y="209550"/>
            <a:ext cx="6034842" cy="523220"/>
          </a:xfrm>
          <a:prstGeom prst="rect">
            <a:avLst/>
          </a:prstGeom>
          <a:solidFill>
            <a:srgbClr val="ACF846"/>
          </a:solidFill>
          <a:ln w="38100">
            <a:solidFill>
              <a:schemeClr val="tx1"/>
            </a:solidFill>
            <a:prstDash val="sys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WHAT IS SELF-MANAGEMENT?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765DBC-DEDC-06D3-0AE4-6346E8B55E3E}"/>
              </a:ext>
            </a:extLst>
          </p:cNvPr>
          <p:cNvSpPr/>
          <p:nvPr/>
        </p:nvSpPr>
        <p:spPr>
          <a:xfrm>
            <a:off x="1002633" y="1134561"/>
            <a:ext cx="81534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Self-management refers to 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managing our life </a:t>
            </a:r>
            <a:r>
              <a:rPr lang="en-US" sz="2800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a way so that 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lead a satisfying </a:t>
            </a:r>
            <a:r>
              <a:rPr lang="en-US" sz="2800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life in any type of </a:t>
            </a:r>
          </a:p>
          <a:p>
            <a:pPr marL="263525">
              <a:tabLst>
                <a:tab pos="174625" algn="l"/>
              </a:tabLst>
            </a:pPr>
            <a:r>
              <a:rPr lang="en-US" sz="2800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challenge,  situation &amp;  in chronic conditions</a:t>
            </a:r>
            <a:r>
              <a:rPr lang="en-US" sz="2800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7CDD7-56F7-36D4-D108-D0D30F378AF5}"/>
              </a:ext>
            </a:extLst>
          </p:cNvPr>
          <p:cNvSpPr/>
          <p:nvPr/>
        </p:nvSpPr>
        <p:spPr>
          <a:xfrm>
            <a:off x="1002632" y="2519556"/>
            <a:ext cx="81534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Self-management broadly involves the following domains of Skills: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Self-Awareness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Self-Motivation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Set Goals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b="1" dirty="0">
                <a:ln w="0"/>
                <a:solidFill>
                  <a:srgbClr val="0B29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</a:t>
            </a:r>
            <a:endParaRPr lang="en-US" sz="2800" b="1" dirty="0">
              <a:ln w="0"/>
              <a:solidFill>
                <a:srgbClr val="0B29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BE6C2C9F-9DAF-1833-1018-7C59A2402887}"/>
              </a:ext>
            </a:extLst>
          </p:cNvPr>
          <p:cNvSpPr/>
          <p:nvPr/>
        </p:nvSpPr>
        <p:spPr>
          <a:xfrm rot="16200000">
            <a:off x="-2143939" y="2107843"/>
            <a:ext cx="5166185" cy="9504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3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E9D31-BF97-32C2-853A-AC633C641025}"/>
              </a:ext>
            </a:extLst>
          </p:cNvPr>
          <p:cNvSpPr txBox="1"/>
          <p:nvPr/>
        </p:nvSpPr>
        <p:spPr>
          <a:xfrm>
            <a:off x="838200" y="0"/>
            <a:ext cx="8273716" cy="461665"/>
          </a:xfrm>
          <a:custGeom>
            <a:avLst/>
            <a:gdLst>
              <a:gd name="connsiteX0" fmla="*/ 0 w 8273716"/>
              <a:gd name="connsiteY0" fmla="*/ 0 h 461665"/>
              <a:gd name="connsiteX1" fmla="*/ 8273716 w 8273716"/>
              <a:gd name="connsiteY1" fmla="*/ 0 h 461665"/>
              <a:gd name="connsiteX2" fmla="*/ 8273716 w 8273716"/>
              <a:gd name="connsiteY2" fmla="*/ 461665 h 461665"/>
              <a:gd name="connsiteX3" fmla="*/ 0 w 8273716"/>
              <a:gd name="connsiteY3" fmla="*/ 461665 h 461665"/>
              <a:gd name="connsiteX4" fmla="*/ 0 w 827371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716" h="461665" extrusionOk="0">
                <a:moveTo>
                  <a:pt x="0" y="0"/>
                </a:moveTo>
                <a:cubicBezTo>
                  <a:pt x="2691893" y="-5264"/>
                  <a:pt x="4824753" y="84467"/>
                  <a:pt x="8273716" y="0"/>
                </a:cubicBezTo>
                <a:cubicBezTo>
                  <a:pt x="8270028" y="47644"/>
                  <a:pt x="8291533" y="347216"/>
                  <a:pt x="8273716" y="461665"/>
                </a:cubicBezTo>
                <a:cubicBezTo>
                  <a:pt x="5433068" y="567985"/>
                  <a:pt x="1679271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545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Mangal" panose="02040503050203030202" pitchFamily="18" charset="0"/>
              </a:rPr>
              <a:t>  Smart Goal </a:t>
            </a:r>
            <a:r>
              <a:rPr lang="en-US" sz="2000" i="1" dirty="0">
                <a:latin typeface="Times New Roman" panose="02020603050405020304" pitchFamily="18" charset="0"/>
                <a:cs typeface="Mangal" panose="02040503050203030202" pitchFamily="18" charset="0"/>
              </a:rPr>
              <a:t>– Chosen Goals are clear &amp; reachable, they should be Smart.</a:t>
            </a:r>
            <a:endParaRPr lang="en-IN" sz="2000" i="1" dirty="0">
              <a:latin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54CB8-634D-ADBD-1DD7-2342D1B7D573}"/>
              </a:ext>
            </a:extLst>
          </p:cNvPr>
          <p:cNvSpPr txBox="1"/>
          <p:nvPr/>
        </p:nvSpPr>
        <p:spPr>
          <a:xfrm>
            <a:off x="1828802" y="565399"/>
            <a:ext cx="728311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S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should clearly specify what is to be achieved or accomplished. To set a specific goal one must answer the six </a:t>
            </a:r>
            <a:r>
              <a:rPr lang="en-US" sz="1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‘W’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questions.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Who is Involved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What do I want to accomplish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Identify a location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Establish a time frame.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Identify requirements and constraints.</a:t>
            </a:r>
          </a:p>
          <a:p>
            <a:pPr marL="800100" lvl="1" indent="-342900">
              <a:buAutoNum type="arabicPeriod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Specific reasons, purpose, or benefits of accomplishing the goal.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the general goal would be, ‘get in Shape.’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 specific goal would be to ‘ Join a Gym or Yoga class &amp; work out 3 days a week.’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M-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Measurable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should lose weight of 4-7 kgs in 45 days.</a:t>
            </a:r>
          </a:p>
        </p:txBody>
      </p:sp>
      <p:pic>
        <p:nvPicPr>
          <p:cNvPr id="5" name="Picture 2" descr="How to Write SMART Goals and Use Them at Work | Kazoo">
            <a:extLst>
              <a:ext uri="{FF2B5EF4-FFF2-40B4-BE49-F238E27FC236}">
                <a16:creationId xmlns:a16="http://schemas.microsoft.com/office/drawing/2014/main" id="{AB26D45A-A600-656E-B955-B4F01E70D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6"/>
          <a:stretch/>
        </p:blipFill>
        <p:spPr bwMode="auto">
          <a:xfrm>
            <a:off x="-38099" y="590550"/>
            <a:ext cx="1866900" cy="455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7442A658-6D70-931A-17E2-4CCBD14E30E0}"/>
              </a:ext>
            </a:extLst>
          </p:cNvPr>
          <p:cNvSpPr/>
          <p:nvPr/>
        </p:nvSpPr>
        <p:spPr>
          <a:xfrm>
            <a:off x="1066800" y="4857749"/>
            <a:ext cx="7932065" cy="281227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57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D8A821-715E-134D-1D13-360498B3F190}"/>
              </a:ext>
            </a:extLst>
          </p:cNvPr>
          <p:cNvSpPr txBox="1"/>
          <p:nvPr/>
        </p:nvSpPr>
        <p:spPr>
          <a:xfrm>
            <a:off x="990600" y="742950"/>
            <a:ext cx="81534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 -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Attainable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should be attainable and achievable. Example- To 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lose 4-6 kg, my daily aim of losing weight is 250-300g.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R-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Realistic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Unrealistic Goals are a waste of time.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Example of unrealistic Goal-  Losing weight of 10 kg in 5 days.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Example of Realistic Goal - I should lose weight of 4-7 kg in 45 days.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T-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Time-bound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If you want to lose 10 kgs, when do you want to lose it by? 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ow to Write SMART Goals and Use Them at Work | Kazoo">
            <a:extLst>
              <a:ext uri="{FF2B5EF4-FFF2-40B4-BE49-F238E27FC236}">
                <a16:creationId xmlns:a16="http://schemas.microsoft.com/office/drawing/2014/main" id="{688AB5CB-7CCB-F01A-2FA7-E22DC3B54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6"/>
          <a:stretch/>
        </p:blipFill>
        <p:spPr bwMode="auto">
          <a:xfrm>
            <a:off x="0" y="295275"/>
            <a:ext cx="1066800" cy="455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47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3763D7-0FB7-F2DE-F8C0-10D2021462CB}"/>
              </a:ext>
            </a:extLst>
          </p:cNvPr>
          <p:cNvSpPr txBox="1"/>
          <p:nvPr/>
        </p:nvSpPr>
        <p:spPr>
          <a:xfrm>
            <a:off x="3352800" y="285750"/>
            <a:ext cx="4724400" cy="769441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4724400"/>
                      <a:gd name="connsiteY0" fmla="*/ 0 h 769441"/>
                      <a:gd name="connsiteX1" fmla="*/ 4724400 w 4724400"/>
                      <a:gd name="connsiteY1" fmla="*/ 0 h 769441"/>
                      <a:gd name="connsiteX2" fmla="*/ 4724400 w 4724400"/>
                      <a:gd name="connsiteY2" fmla="*/ 769441 h 769441"/>
                      <a:gd name="connsiteX3" fmla="*/ 0 w 4724400"/>
                      <a:gd name="connsiteY3" fmla="*/ 769441 h 769441"/>
                      <a:gd name="connsiteX4" fmla="*/ 0 w 4724400"/>
                      <a:gd name="connsiteY4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24400" h="769441" extrusionOk="0">
                        <a:moveTo>
                          <a:pt x="0" y="0"/>
                        </a:moveTo>
                        <a:cubicBezTo>
                          <a:pt x="1829909" y="-5264"/>
                          <a:pt x="2574856" y="84467"/>
                          <a:pt x="4724400" y="0"/>
                        </a:cubicBezTo>
                        <a:cubicBezTo>
                          <a:pt x="4774705" y="90231"/>
                          <a:pt x="4712289" y="688274"/>
                          <a:pt x="4724400" y="769441"/>
                        </a:cubicBezTo>
                        <a:cubicBezTo>
                          <a:pt x="3648787" y="875761"/>
                          <a:pt x="803246" y="761792"/>
                          <a:pt x="0" y="769441"/>
                        </a:cubicBezTo>
                        <a:cubicBezTo>
                          <a:pt x="-55365" y="599063"/>
                          <a:pt x="-6471" y="1345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</a:t>
            </a:r>
            <a:endParaRPr lang="en-IN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0EC4B-D17D-94D8-EBC7-6E2254C40053}"/>
              </a:ext>
            </a:extLst>
          </p:cNvPr>
          <p:cNvSpPr txBox="1"/>
          <p:nvPr/>
        </p:nvSpPr>
        <p:spPr>
          <a:xfrm>
            <a:off x="1066800" y="1581150"/>
            <a:ext cx="7932064" cy="1138773"/>
          </a:xfrm>
          <a:prstGeom prst="rect">
            <a:avLst/>
          </a:prstGeom>
          <a:noFill/>
          <a:ln w="5715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3886200"/>
                      <a:gd name="connsiteY0" fmla="*/ 0 h 2246769"/>
                      <a:gd name="connsiteX1" fmla="*/ 531114 w 3886200"/>
                      <a:gd name="connsiteY1" fmla="*/ 0 h 2246769"/>
                      <a:gd name="connsiteX2" fmla="*/ 1101090 w 3886200"/>
                      <a:gd name="connsiteY2" fmla="*/ 0 h 2246769"/>
                      <a:gd name="connsiteX3" fmla="*/ 1826514 w 3886200"/>
                      <a:gd name="connsiteY3" fmla="*/ 0 h 2246769"/>
                      <a:gd name="connsiteX4" fmla="*/ 2474214 w 3886200"/>
                      <a:gd name="connsiteY4" fmla="*/ 0 h 2246769"/>
                      <a:gd name="connsiteX5" fmla="*/ 3121914 w 3886200"/>
                      <a:gd name="connsiteY5" fmla="*/ 0 h 2246769"/>
                      <a:gd name="connsiteX6" fmla="*/ 3886200 w 3886200"/>
                      <a:gd name="connsiteY6" fmla="*/ 0 h 2246769"/>
                      <a:gd name="connsiteX7" fmla="*/ 3886200 w 3886200"/>
                      <a:gd name="connsiteY7" fmla="*/ 494289 h 2246769"/>
                      <a:gd name="connsiteX8" fmla="*/ 3886200 w 3886200"/>
                      <a:gd name="connsiteY8" fmla="*/ 988578 h 2246769"/>
                      <a:gd name="connsiteX9" fmla="*/ 3886200 w 3886200"/>
                      <a:gd name="connsiteY9" fmla="*/ 1572738 h 2246769"/>
                      <a:gd name="connsiteX10" fmla="*/ 3886200 w 3886200"/>
                      <a:gd name="connsiteY10" fmla="*/ 2246769 h 2246769"/>
                      <a:gd name="connsiteX11" fmla="*/ 3160776 w 3886200"/>
                      <a:gd name="connsiteY11" fmla="*/ 2246769 h 2246769"/>
                      <a:gd name="connsiteX12" fmla="*/ 2590800 w 3886200"/>
                      <a:gd name="connsiteY12" fmla="*/ 2246769 h 2246769"/>
                      <a:gd name="connsiteX13" fmla="*/ 1865376 w 3886200"/>
                      <a:gd name="connsiteY13" fmla="*/ 2246769 h 2246769"/>
                      <a:gd name="connsiteX14" fmla="*/ 1256538 w 3886200"/>
                      <a:gd name="connsiteY14" fmla="*/ 2246769 h 2246769"/>
                      <a:gd name="connsiteX15" fmla="*/ 647700 w 3886200"/>
                      <a:gd name="connsiteY15" fmla="*/ 2246769 h 2246769"/>
                      <a:gd name="connsiteX16" fmla="*/ 0 w 3886200"/>
                      <a:gd name="connsiteY16" fmla="*/ 2246769 h 2246769"/>
                      <a:gd name="connsiteX17" fmla="*/ 0 w 3886200"/>
                      <a:gd name="connsiteY17" fmla="*/ 1685077 h 2246769"/>
                      <a:gd name="connsiteX18" fmla="*/ 0 w 3886200"/>
                      <a:gd name="connsiteY18" fmla="*/ 1190788 h 2246769"/>
                      <a:gd name="connsiteX19" fmla="*/ 0 w 3886200"/>
                      <a:gd name="connsiteY19" fmla="*/ 651563 h 2246769"/>
                      <a:gd name="connsiteX20" fmla="*/ 0 w 3886200"/>
                      <a:gd name="connsiteY20" fmla="*/ 0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86200" h="2246769" extrusionOk="0">
                        <a:moveTo>
                          <a:pt x="0" y="0"/>
                        </a:moveTo>
                        <a:cubicBezTo>
                          <a:pt x="116042" y="897"/>
                          <a:pt x="326488" y="-3899"/>
                          <a:pt x="531114" y="0"/>
                        </a:cubicBezTo>
                        <a:cubicBezTo>
                          <a:pt x="735740" y="3899"/>
                          <a:pt x="849582" y="-14373"/>
                          <a:pt x="1101090" y="0"/>
                        </a:cubicBezTo>
                        <a:cubicBezTo>
                          <a:pt x="1352598" y="14373"/>
                          <a:pt x="1621220" y="29275"/>
                          <a:pt x="1826514" y="0"/>
                        </a:cubicBezTo>
                        <a:cubicBezTo>
                          <a:pt x="2031808" y="-29275"/>
                          <a:pt x="2163163" y="-27127"/>
                          <a:pt x="2474214" y="0"/>
                        </a:cubicBezTo>
                        <a:cubicBezTo>
                          <a:pt x="2785265" y="27127"/>
                          <a:pt x="2943217" y="1929"/>
                          <a:pt x="3121914" y="0"/>
                        </a:cubicBezTo>
                        <a:cubicBezTo>
                          <a:pt x="3300611" y="-1929"/>
                          <a:pt x="3550055" y="-16425"/>
                          <a:pt x="3886200" y="0"/>
                        </a:cubicBezTo>
                        <a:cubicBezTo>
                          <a:pt x="3864798" y="229558"/>
                          <a:pt x="3877787" y="306133"/>
                          <a:pt x="3886200" y="494289"/>
                        </a:cubicBezTo>
                        <a:cubicBezTo>
                          <a:pt x="3894613" y="682445"/>
                          <a:pt x="3895247" y="778381"/>
                          <a:pt x="3886200" y="988578"/>
                        </a:cubicBezTo>
                        <a:cubicBezTo>
                          <a:pt x="3877153" y="1198775"/>
                          <a:pt x="3871213" y="1344227"/>
                          <a:pt x="3886200" y="1572738"/>
                        </a:cubicBezTo>
                        <a:cubicBezTo>
                          <a:pt x="3901187" y="1801249"/>
                          <a:pt x="3904523" y="1979888"/>
                          <a:pt x="3886200" y="2246769"/>
                        </a:cubicBezTo>
                        <a:cubicBezTo>
                          <a:pt x="3652551" y="2233530"/>
                          <a:pt x="3319125" y="2266858"/>
                          <a:pt x="3160776" y="2246769"/>
                        </a:cubicBezTo>
                        <a:cubicBezTo>
                          <a:pt x="3002427" y="2226680"/>
                          <a:pt x="2797641" y="2253940"/>
                          <a:pt x="2590800" y="2246769"/>
                        </a:cubicBezTo>
                        <a:cubicBezTo>
                          <a:pt x="2383959" y="2239598"/>
                          <a:pt x="2107116" y="2215588"/>
                          <a:pt x="1865376" y="2246769"/>
                        </a:cubicBezTo>
                        <a:cubicBezTo>
                          <a:pt x="1623636" y="2277950"/>
                          <a:pt x="1424157" y="2253451"/>
                          <a:pt x="1256538" y="2246769"/>
                        </a:cubicBezTo>
                        <a:cubicBezTo>
                          <a:pt x="1088919" y="2240087"/>
                          <a:pt x="864614" y="2216776"/>
                          <a:pt x="647700" y="2246769"/>
                        </a:cubicBezTo>
                        <a:cubicBezTo>
                          <a:pt x="430786" y="2276762"/>
                          <a:pt x="246391" y="2257525"/>
                          <a:pt x="0" y="2246769"/>
                        </a:cubicBezTo>
                        <a:cubicBezTo>
                          <a:pt x="26786" y="2077696"/>
                          <a:pt x="23036" y="1859749"/>
                          <a:pt x="0" y="1685077"/>
                        </a:cubicBezTo>
                        <a:cubicBezTo>
                          <a:pt x="-23036" y="1510405"/>
                          <a:pt x="10475" y="1425314"/>
                          <a:pt x="0" y="1190788"/>
                        </a:cubicBezTo>
                        <a:cubicBezTo>
                          <a:pt x="-10475" y="956262"/>
                          <a:pt x="-6334" y="805249"/>
                          <a:pt x="0" y="651563"/>
                        </a:cubicBezTo>
                        <a:cubicBezTo>
                          <a:pt x="6334" y="497877"/>
                          <a:pt x="21782" y="1431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refers to the planning out of available time and controlling the amount of time to be spent on specific tasks in order to work more efficiently. </a:t>
            </a:r>
            <a:endParaRPr lang="en-IN" sz="2000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E01AD72A-85FF-BD7F-157E-62685253D970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8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77FB0-899A-563F-AFC5-5746D095D226}"/>
              </a:ext>
            </a:extLst>
          </p:cNvPr>
          <p:cNvSpPr txBox="1"/>
          <p:nvPr/>
        </p:nvSpPr>
        <p:spPr>
          <a:xfrm>
            <a:off x="1143000" y="148768"/>
            <a:ext cx="6934200" cy="646331"/>
          </a:xfrm>
          <a:custGeom>
            <a:avLst/>
            <a:gdLst>
              <a:gd name="connsiteX0" fmla="*/ 0 w 6934200"/>
              <a:gd name="connsiteY0" fmla="*/ 0 h 646331"/>
              <a:gd name="connsiteX1" fmla="*/ 6934200 w 6934200"/>
              <a:gd name="connsiteY1" fmla="*/ 0 h 646331"/>
              <a:gd name="connsiteX2" fmla="*/ 6934200 w 6934200"/>
              <a:gd name="connsiteY2" fmla="*/ 646331 h 646331"/>
              <a:gd name="connsiteX3" fmla="*/ 0 w 6934200"/>
              <a:gd name="connsiteY3" fmla="*/ 646331 h 646331"/>
              <a:gd name="connsiteX4" fmla="*/ 0 w 693420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4200" h="646331" extrusionOk="0">
                <a:moveTo>
                  <a:pt x="0" y="0"/>
                </a:moveTo>
                <a:cubicBezTo>
                  <a:pt x="2995871" y="-5264"/>
                  <a:pt x="5783205" y="84467"/>
                  <a:pt x="6934200" y="0"/>
                </a:cubicBezTo>
                <a:cubicBezTo>
                  <a:pt x="6963752" y="146003"/>
                  <a:pt x="6985257" y="330026"/>
                  <a:pt x="6934200" y="646331"/>
                </a:cubicBezTo>
                <a:cubicBezTo>
                  <a:pt x="5393765" y="752651"/>
                  <a:pt x="2151756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Significance of Time Management</a:t>
            </a:r>
            <a:endParaRPr lang="en-IN" sz="3600" dirty="0">
              <a:solidFill>
                <a:srgbClr val="0099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7F7B0-BB87-9ABC-63C4-003424B4B231}"/>
              </a:ext>
            </a:extLst>
          </p:cNvPr>
          <p:cNvSpPr txBox="1"/>
          <p:nvPr/>
        </p:nvSpPr>
        <p:spPr>
          <a:xfrm>
            <a:off x="1066800" y="896183"/>
            <a:ext cx="807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It Improves Performance </a:t>
            </a:r>
            <a:r>
              <a:rPr lang="en-US" dirty="0"/>
              <a:t>– we can prioritize tasks &amp; give the required time  </a:t>
            </a:r>
          </a:p>
          <a:p>
            <a:r>
              <a:rPr lang="en-US" dirty="0"/>
              <a:t>                                                    to each task as per their priority,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It delivers better work quality </a:t>
            </a:r>
            <a:r>
              <a:rPr lang="en-US" dirty="0"/>
              <a:t>– with proper time allocation and no rushing, </a:t>
            </a:r>
          </a:p>
          <a:p>
            <a:r>
              <a:rPr lang="en-US" dirty="0"/>
              <a:t>                                        the work is completed in a settled &amp; happy environment.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Timely delivery </a:t>
            </a:r>
            <a:r>
              <a:rPr lang="en-US" dirty="0"/>
              <a:t>– with proper time management work is delivered on time  </a:t>
            </a:r>
          </a:p>
          <a:p>
            <a:r>
              <a:rPr lang="en-US" dirty="0"/>
              <a:t>                          which gives great satisfaction to both the client and the workforce.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Brings more efficiency – </a:t>
            </a:r>
            <a:r>
              <a:rPr lang="en-US" dirty="0"/>
              <a:t>Time Management not only ensures timely &amp; quality delivery but also contributes to the confidence &amp; efficiency of the workforce &amp; work culture too.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Reduces Stress – </a:t>
            </a:r>
            <a:r>
              <a:rPr lang="en-US" dirty="0"/>
              <a:t>it builds happy, stress-free relations between client and workforce..</a:t>
            </a:r>
            <a:endParaRPr lang="en-IN" dirty="0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ADD285C1-5911-B211-5D7B-A08B6C36E6BB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5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77FB0-899A-563F-AFC5-5746D095D226}"/>
              </a:ext>
            </a:extLst>
          </p:cNvPr>
          <p:cNvSpPr txBox="1"/>
          <p:nvPr/>
        </p:nvSpPr>
        <p:spPr>
          <a:xfrm>
            <a:off x="1409700" y="133350"/>
            <a:ext cx="7391400" cy="584775"/>
          </a:xfrm>
          <a:custGeom>
            <a:avLst/>
            <a:gdLst>
              <a:gd name="connsiteX0" fmla="*/ 0 w 7391400"/>
              <a:gd name="connsiteY0" fmla="*/ 0 h 584775"/>
              <a:gd name="connsiteX1" fmla="*/ 7391400 w 7391400"/>
              <a:gd name="connsiteY1" fmla="*/ 0 h 584775"/>
              <a:gd name="connsiteX2" fmla="*/ 7391400 w 7391400"/>
              <a:gd name="connsiteY2" fmla="*/ 584775 h 584775"/>
              <a:gd name="connsiteX3" fmla="*/ 0 w 7391400"/>
              <a:gd name="connsiteY3" fmla="*/ 584775 h 584775"/>
              <a:gd name="connsiteX4" fmla="*/ 0 w 739140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400" h="584775" extrusionOk="0">
                <a:moveTo>
                  <a:pt x="0" y="0"/>
                </a:moveTo>
                <a:cubicBezTo>
                  <a:pt x="1791924" y="-5264"/>
                  <a:pt x="4945048" y="84467"/>
                  <a:pt x="7391400" y="0"/>
                </a:cubicBezTo>
                <a:cubicBezTo>
                  <a:pt x="7435720" y="68835"/>
                  <a:pt x="7367505" y="349098"/>
                  <a:pt x="7391400" y="584775"/>
                </a:cubicBezTo>
                <a:cubicBezTo>
                  <a:pt x="6536765" y="691095"/>
                  <a:pt x="3660486" y="577126"/>
                  <a:pt x="0" y="584775"/>
                </a:cubicBezTo>
                <a:cubicBezTo>
                  <a:pt x="22516" y="423628"/>
                  <a:pt x="-33760" y="28999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Consequences of Poor Time Management</a:t>
            </a:r>
            <a:endParaRPr lang="en-IN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7F7B0-BB87-9ABC-63C4-003424B4B231}"/>
              </a:ext>
            </a:extLst>
          </p:cNvPr>
          <p:cNvSpPr txBox="1"/>
          <p:nvPr/>
        </p:nvSpPr>
        <p:spPr>
          <a:xfrm>
            <a:off x="838200" y="1352550"/>
            <a:ext cx="8305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Poor Quality work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Missing deadlines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Increased stress levels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Ruined or disturbed work-life balance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Professional reputation at stake.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IN" sz="3400" dirty="0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7BDEAB98-128D-F15F-BA59-A18B7086362F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44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F2A1F-8E06-DCFE-8308-F608157501F0}"/>
              </a:ext>
            </a:extLst>
          </p:cNvPr>
          <p:cNvSpPr txBox="1"/>
          <p:nvPr/>
        </p:nvSpPr>
        <p:spPr>
          <a:xfrm>
            <a:off x="1409700" y="133350"/>
            <a:ext cx="7391400" cy="584775"/>
          </a:xfrm>
          <a:custGeom>
            <a:avLst/>
            <a:gdLst>
              <a:gd name="connsiteX0" fmla="*/ 0 w 7391400"/>
              <a:gd name="connsiteY0" fmla="*/ 0 h 584775"/>
              <a:gd name="connsiteX1" fmla="*/ 7391400 w 7391400"/>
              <a:gd name="connsiteY1" fmla="*/ 0 h 584775"/>
              <a:gd name="connsiteX2" fmla="*/ 7391400 w 7391400"/>
              <a:gd name="connsiteY2" fmla="*/ 584775 h 584775"/>
              <a:gd name="connsiteX3" fmla="*/ 0 w 7391400"/>
              <a:gd name="connsiteY3" fmla="*/ 584775 h 584775"/>
              <a:gd name="connsiteX4" fmla="*/ 0 w 739140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400" h="584775" extrusionOk="0">
                <a:moveTo>
                  <a:pt x="0" y="0"/>
                </a:moveTo>
                <a:cubicBezTo>
                  <a:pt x="1791924" y="-5264"/>
                  <a:pt x="4945048" y="84467"/>
                  <a:pt x="7391400" y="0"/>
                </a:cubicBezTo>
                <a:cubicBezTo>
                  <a:pt x="7435720" y="68835"/>
                  <a:pt x="7367505" y="349098"/>
                  <a:pt x="7391400" y="584775"/>
                </a:cubicBezTo>
                <a:cubicBezTo>
                  <a:pt x="6536765" y="691095"/>
                  <a:pt x="3660486" y="577126"/>
                  <a:pt x="0" y="584775"/>
                </a:cubicBezTo>
                <a:cubicBezTo>
                  <a:pt x="22516" y="423628"/>
                  <a:pt x="-33760" y="28999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Steps of Effective Time Management</a:t>
            </a:r>
            <a:endParaRPr lang="en-IN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53344-5C47-4008-CC07-90C332B5CB6B}"/>
              </a:ext>
            </a:extLst>
          </p:cNvPr>
          <p:cNvGrpSpPr/>
          <p:nvPr/>
        </p:nvGrpSpPr>
        <p:grpSpPr>
          <a:xfrm>
            <a:off x="1066800" y="895350"/>
            <a:ext cx="8041105" cy="4114800"/>
            <a:chOff x="1066800" y="895350"/>
            <a:chExt cx="8041105" cy="4114800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4E7DE230-A461-D060-8F9B-8FF616F06359}"/>
                </a:ext>
              </a:extLst>
            </p:cNvPr>
            <p:cNvSpPr/>
            <p:nvPr/>
          </p:nvSpPr>
          <p:spPr>
            <a:xfrm>
              <a:off x="1066800" y="895350"/>
              <a:ext cx="2209800" cy="1302419"/>
            </a:xfrm>
            <a:prstGeom prst="round2Diag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D1117EDA-988A-3E57-CB7A-61BCBD7786A9}"/>
                </a:ext>
              </a:extLst>
            </p:cNvPr>
            <p:cNvSpPr/>
            <p:nvPr/>
          </p:nvSpPr>
          <p:spPr>
            <a:xfrm>
              <a:off x="3086101" y="1695450"/>
              <a:ext cx="2209800" cy="1302419"/>
            </a:xfrm>
            <a:prstGeom prst="round2Diag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2"/>
                </a:solidFill>
              </a:endParaRPr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1B9355B-6FF5-9FCD-C474-E1B8438607ED}"/>
                </a:ext>
              </a:extLst>
            </p:cNvPr>
            <p:cNvSpPr/>
            <p:nvPr/>
          </p:nvSpPr>
          <p:spPr>
            <a:xfrm>
              <a:off x="4953000" y="2724150"/>
              <a:ext cx="2209800" cy="1302419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E4E53834-6BC8-396D-19F9-7E3B42072591}"/>
                </a:ext>
              </a:extLst>
            </p:cNvPr>
            <p:cNvSpPr/>
            <p:nvPr/>
          </p:nvSpPr>
          <p:spPr>
            <a:xfrm>
              <a:off x="6898105" y="3707731"/>
              <a:ext cx="2209800" cy="1302419"/>
            </a:xfrm>
            <a:prstGeom prst="round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F5EC94-E8AD-C98C-D47E-2D4AE6751486}"/>
              </a:ext>
            </a:extLst>
          </p:cNvPr>
          <p:cNvSpPr txBox="1"/>
          <p:nvPr/>
        </p:nvSpPr>
        <p:spPr>
          <a:xfrm>
            <a:off x="1038726" y="125661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ORGANIZE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24A48-3926-71F6-C25B-93CE2CAFB873}"/>
              </a:ext>
            </a:extLst>
          </p:cNvPr>
          <p:cNvSpPr txBox="1"/>
          <p:nvPr/>
        </p:nvSpPr>
        <p:spPr>
          <a:xfrm>
            <a:off x="3248526" y="206479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PRIORITIZE</a:t>
            </a:r>
            <a:endParaRPr lang="en-IN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41150-A553-8043-B60F-84F922B9CAE0}"/>
              </a:ext>
            </a:extLst>
          </p:cNvPr>
          <p:cNvSpPr txBox="1"/>
          <p:nvPr/>
        </p:nvSpPr>
        <p:spPr>
          <a:xfrm>
            <a:off x="5237748" y="3143250"/>
            <a:ext cx="192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FF00"/>
                </a:solidFill>
              </a:rPr>
              <a:t>CONTROL</a:t>
            </a:r>
            <a:endParaRPr lang="en-IN" sz="2400" b="1" dirty="0">
              <a:solidFill>
                <a:srgbClr val="00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8F9D9-93B0-E991-36A6-73C3E5F81115}"/>
              </a:ext>
            </a:extLst>
          </p:cNvPr>
          <p:cNvSpPr txBox="1"/>
          <p:nvPr/>
        </p:nvSpPr>
        <p:spPr>
          <a:xfrm>
            <a:off x="7307179" y="4188767"/>
            <a:ext cx="149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TRACK</a:t>
            </a:r>
            <a:endParaRPr lang="en-I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69CBB3CF-A50A-FD99-C15B-9FEB98839D24}"/>
              </a:ext>
            </a:extLst>
          </p:cNvPr>
          <p:cNvSpPr/>
          <p:nvPr/>
        </p:nvSpPr>
        <p:spPr>
          <a:xfrm>
            <a:off x="1066800" y="4693450"/>
            <a:ext cx="57222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3CDB1999-5BE9-0481-E3DA-803238BCCF5A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6C79E7-1B6A-2F59-D603-307A6DC1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54" y="1230585"/>
            <a:ext cx="7932064" cy="27995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4AFDB1-6A21-447C-E756-15868E67E57E}"/>
              </a:ext>
            </a:extLst>
          </p:cNvPr>
          <p:cNvSpPr txBox="1"/>
          <p:nvPr/>
        </p:nvSpPr>
        <p:spPr>
          <a:xfrm>
            <a:off x="1409700" y="133350"/>
            <a:ext cx="7391400" cy="584775"/>
          </a:xfrm>
          <a:custGeom>
            <a:avLst/>
            <a:gdLst>
              <a:gd name="connsiteX0" fmla="*/ 0 w 7391400"/>
              <a:gd name="connsiteY0" fmla="*/ 0 h 584775"/>
              <a:gd name="connsiteX1" fmla="*/ 7391400 w 7391400"/>
              <a:gd name="connsiteY1" fmla="*/ 0 h 584775"/>
              <a:gd name="connsiteX2" fmla="*/ 7391400 w 7391400"/>
              <a:gd name="connsiteY2" fmla="*/ 584775 h 584775"/>
              <a:gd name="connsiteX3" fmla="*/ 0 w 7391400"/>
              <a:gd name="connsiteY3" fmla="*/ 584775 h 584775"/>
              <a:gd name="connsiteX4" fmla="*/ 0 w 739140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400" h="584775" extrusionOk="0">
                <a:moveTo>
                  <a:pt x="0" y="0"/>
                </a:moveTo>
                <a:cubicBezTo>
                  <a:pt x="1791924" y="-5264"/>
                  <a:pt x="4945048" y="84467"/>
                  <a:pt x="7391400" y="0"/>
                </a:cubicBezTo>
                <a:cubicBezTo>
                  <a:pt x="7435720" y="68835"/>
                  <a:pt x="7367505" y="349098"/>
                  <a:pt x="7391400" y="584775"/>
                </a:cubicBezTo>
                <a:cubicBezTo>
                  <a:pt x="6536765" y="691095"/>
                  <a:pt x="3660486" y="577126"/>
                  <a:pt x="0" y="584775"/>
                </a:cubicBezTo>
                <a:cubicBezTo>
                  <a:pt x="22516" y="423628"/>
                  <a:pt x="-33760" y="28999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Steps of Effective Time Management</a:t>
            </a:r>
            <a:endParaRPr lang="en-IN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182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138BF-6493-0A1E-3DA2-3B19B150ABF8}"/>
              </a:ext>
            </a:extLst>
          </p:cNvPr>
          <p:cNvSpPr txBox="1"/>
          <p:nvPr/>
        </p:nvSpPr>
        <p:spPr>
          <a:xfrm>
            <a:off x="1409700" y="133350"/>
            <a:ext cx="7391400" cy="584775"/>
          </a:xfrm>
          <a:custGeom>
            <a:avLst/>
            <a:gdLst>
              <a:gd name="connsiteX0" fmla="*/ 0 w 7391400"/>
              <a:gd name="connsiteY0" fmla="*/ 0 h 584775"/>
              <a:gd name="connsiteX1" fmla="*/ 7391400 w 7391400"/>
              <a:gd name="connsiteY1" fmla="*/ 0 h 584775"/>
              <a:gd name="connsiteX2" fmla="*/ 7391400 w 7391400"/>
              <a:gd name="connsiteY2" fmla="*/ 584775 h 584775"/>
              <a:gd name="connsiteX3" fmla="*/ 0 w 7391400"/>
              <a:gd name="connsiteY3" fmla="*/ 584775 h 584775"/>
              <a:gd name="connsiteX4" fmla="*/ 0 w 739140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400" h="584775" extrusionOk="0">
                <a:moveTo>
                  <a:pt x="0" y="0"/>
                </a:moveTo>
                <a:cubicBezTo>
                  <a:pt x="1791924" y="-5264"/>
                  <a:pt x="4945048" y="84467"/>
                  <a:pt x="7391400" y="0"/>
                </a:cubicBezTo>
                <a:cubicBezTo>
                  <a:pt x="7435720" y="68835"/>
                  <a:pt x="7367505" y="349098"/>
                  <a:pt x="7391400" y="584775"/>
                </a:cubicBezTo>
                <a:cubicBezTo>
                  <a:pt x="6536765" y="691095"/>
                  <a:pt x="3660486" y="577126"/>
                  <a:pt x="0" y="584775"/>
                </a:cubicBezTo>
                <a:cubicBezTo>
                  <a:pt x="22516" y="423628"/>
                  <a:pt x="-33760" y="28999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 TIPS</a:t>
            </a:r>
            <a:endParaRPr lang="en-IN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5D50B-8785-C755-8994-D43401FC899F}"/>
              </a:ext>
            </a:extLst>
          </p:cNvPr>
          <p:cNvSpPr txBox="1"/>
          <p:nvPr/>
        </p:nvSpPr>
        <p:spPr>
          <a:xfrm>
            <a:off x="990600" y="971550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/>
              <a:t>Stick to the schedule, avoid delays &amp; procrastination(</a:t>
            </a:r>
            <a:r>
              <a:rPr lang="hi-I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टाल मटोल</a:t>
            </a:r>
            <a:r>
              <a:rPr lang="en-US" dirty="0"/>
              <a:t>).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Start with Urgent &amp; important tasks first.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Do one thing at a time, resist diversions &amp; do not multitask.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Plan for the unexpected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Learn to say “No”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Delegate activities/assignments wherever possible.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When you delegate, entrust(</a:t>
            </a:r>
            <a:r>
              <a:rPr lang="hi-I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सौंप देना.</a:t>
            </a:r>
            <a:r>
              <a:rPr lang="en-US" dirty="0"/>
              <a:t>) Educate the people &amp; turn the project over to them.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Make sure you follow up.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To make a decision, gather available facts, make the decision, and put it into effect.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Keep your workspace free from clutter (</a:t>
            </a:r>
            <a:r>
              <a:rPr lang="hi-I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अस्त व्यस्त करना</a:t>
            </a:r>
            <a:r>
              <a:rPr lang="en-US" dirty="0"/>
              <a:t>).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E5040-E5DB-BB25-1112-189FDB9FF818}"/>
              </a:ext>
            </a:extLst>
          </p:cNvPr>
          <p:cNvSpPr txBox="1"/>
          <p:nvPr/>
        </p:nvSpPr>
        <p:spPr>
          <a:xfrm>
            <a:off x="1143000" y="4066624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Note –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Procrastination is one big hindrance in effective time management.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A747E728-19B6-43BD-42A7-FDE70CC50231}"/>
              </a:ext>
            </a:extLst>
          </p:cNvPr>
          <p:cNvSpPr/>
          <p:nvPr/>
        </p:nvSpPr>
        <p:spPr>
          <a:xfrm>
            <a:off x="1066800" y="4764089"/>
            <a:ext cx="7932065" cy="374888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63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34451-793A-2D31-5B51-03678848A126}"/>
              </a:ext>
            </a:extLst>
          </p:cNvPr>
          <p:cNvSpPr/>
          <p:nvPr/>
        </p:nvSpPr>
        <p:spPr>
          <a:xfrm>
            <a:off x="1600200" y="1581150"/>
            <a:ext cx="6553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644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6652050-62A6-6638-99FF-BF3719C0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" t="5397" r="51825" b="53186"/>
          <a:stretch/>
        </p:blipFill>
        <p:spPr>
          <a:xfrm>
            <a:off x="990600" y="1"/>
            <a:ext cx="8153400" cy="5143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B837802C-A1A5-383C-5EDD-E488FD3583E5}"/>
              </a:ext>
            </a:extLst>
          </p:cNvPr>
          <p:cNvSpPr/>
          <p:nvPr/>
        </p:nvSpPr>
        <p:spPr>
          <a:xfrm rot="16200000">
            <a:off x="-2071499" y="2035403"/>
            <a:ext cx="5166185" cy="10953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7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6D2E8BA-A4B9-550A-18DF-14FF06FB9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75" t="6421" r="3304" b="71945"/>
          <a:stretch/>
        </p:blipFill>
        <p:spPr>
          <a:xfrm>
            <a:off x="1059283" y="666750"/>
            <a:ext cx="8084718" cy="3408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84284A4A-492B-4F17-E3F8-9B23AD20D4FF}"/>
              </a:ext>
            </a:extLst>
          </p:cNvPr>
          <p:cNvSpPr/>
          <p:nvPr/>
        </p:nvSpPr>
        <p:spPr>
          <a:xfrm rot="16200000">
            <a:off x="-2071499" y="2035403"/>
            <a:ext cx="5166185" cy="10953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9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F8AB06-F94B-D452-58D8-5037E89EC363}"/>
              </a:ext>
            </a:extLst>
          </p:cNvPr>
          <p:cNvGrpSpPr/>
          <p:nvPr/>
        </p:nvGrpSpPr>
        <p:grpSpPr>
          <a:xfrm>
            <a:off x="990601" y="361950"/>
            <a:ext cx="8000999" cy="4781550"/>
            <a:chOff x="990600" y="95249"/>
            <a:chExt cx="8133346" cy="3695701"/>
          </a:xfrm>
        </p:grpSpPr>
        <p:pic>
          <p:nvPicPr>
            <p:cNvPr id="2" name="Picture 1" descr="Text&#10;&#10;Description automatically generated">
              <a:extLst>
                <a:ext uri="{FF2B5EF4-FFF2-40B4-BE49-F238E27FC236}">
                  <a16:creationId xmlns:a16="http://schemas.microsoft.com/office/drawing/2014/main" id="{F375F56E-8DE0-E3C1-2D1A-AE6630174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15" r="51825" b="5396"/>
            <a:stretch/>
          </p:blipFill>
          <p:spPr>
            <a:xfrm>
              <a:off x="990600" y="95249"/>
              <a:ext cx="8077200" cy="36957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17FA-9F37-D894-C05F-D31735BCFFB9}"/>
                </a:ext>
              </a:extLst>
            </p:cNvPr>
            <p:cNvSpPr/>
            <p:nvPr/>
          </p:nvSpPr>
          <p:spPr>
            <a:xfrm>
              <a:off x="5405845" y="1685099"/>
              <a:ext cx="3718101" cy="2105850"/>
            </a:xfrm>
            <a:prstGeom prst="rect">
              <a:avLst/>
            </a:prstGeom>
            <a:solidFill>
              <a:srgbClr val="FFFE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5" name="Sun 4">
            <a:extLst>
              <a:ext uri="{FF2B5EF4-FFF2-40B4-BE49-F238E27FC236}">
                <a16:creationId xmlns:a16="http://schemas.microsoft.com/office/drawing/2014/main" id="{440383D5-4295-D058-DA32-414A2C87A810}"/>
              </a:ext>
            </a:extLst>
          </p:cNvPr>
          <p:cNvSpPr/>
          <p:nvPr/>
        </p:nvSpPr>
        <p:spPr>
          <a:xfrm rot="16200000">
            <a:off x="-2071499" y="2035403"/>
            <a:ext cx="5166185" cy="10953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n 8">
            <a:extLst>
              <a:ext uri="{FF2B5EF4-FFF2-40B4-BE49-F238E27FC236}">
                <a16:creationId xmlns:a16="http://schemas.microsoft.com/office/drawing/2014/main" id="{04977DE0-4D13-10D3-7D26-97106822F3A0}"/>
              </a:ext>
            </a:extLst>
          </p:cNvPr>
          <p:cNvSpPr/>
          <p:nvPr/>
        </p:nvSpPr>
        <p:spPr>
          <a:xfrm rot="16200000">
            <a:off x="-2035405" y="2035405"/>
            <a:ext cx="5166185" cy="10953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F20AF59-F51B-11F7-BCEE-EC9DE7444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41" t="27653" b="28222"/>
          <a:stretch/>
        </p:blipFill>
        <p:spPr>
          <a:xfrm>
            <a:off x="1036973" y="28384"/>
            <a:ext cx="8107027" cy="5166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53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688D416-7638-0069-050A-004D7033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85812"/>
            <a:ext cx="5676082" cy="3571875"/>
          </a:xfrm>
          <a:prstGeom prst="rect">
            <a:avLst/>
          </a:prstGeom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8E5A0CDD-7276-5E7F-FB7B-8E578CFAE9E9}"/>
              </a:ext>
            </a:extLst>
          </p:cNvPr>
          <p:cNvSpPr/>
          <p:nvPr/>
        </p:nvSpPr>
        <p:spPr>
          <a:xfrm rot="16200000">
            <a:off x="-2258239" y="2222143"/>
            <a:ext cx="5166185" cy="7218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5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222F02-209E-F5BD-98E7-28612EBC6218}"/>
              </a:ext>
            </a:extLst>
          </p:cNvPr>
          <p:cNvSpPr txBox="1"/>
          <p:nvPr/>
        </p:nvSpPr>
        <p:spPr>
          <a:xfrm>
            <a:off x="1102895" y="1520180"/>
            <a:ext cx="8077200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Stress is our body and mind’s response and reaction to challenging situations in our lives. It is our body’s way of reacting and getting prepared to deal with a situation and pressure it creates.</a:t>
            </a:r>
            <a:endParaRPr lang="en-US" sz="2400" b="1" dirty="0">
              <a:solidFill>
                <a:srgbClr val="FF3399"/>
              </a:solidFill>
            </a:endParaRPr>
          </a:p>
          <a:p>
            <a:pPr lvl="2" algn="ctr">
              <a:spcAft>
                <a:spcPts val="800"/>
              </a:spcAft>
            </a:pPr>
            <a:endParaRPr lang="en-US" sz="2400" b="1" dirty="0">
              <a:solidFill>
                <a:srgbClr val="0000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2" algn="ctr">
              <a:spcAft>
                <a:spcPts val="80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“Stress refers to a “physical, mental or emotional strain or tension</a:t>
            </a:r>
            <a:r>
              <a:rPr lang="en-US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”.</a:t>
            </a:r>
            <a:endParaRPr lang="en-IN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ACF846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3B66F-D94D-C81C-D291-A1FA6FBB9679}"/>
              </a:ext>
            </a:extLst>
          </p:cNvPr>
          <p:cNvSpPr txBox="1"/>
          <p:nvPr/>
        </p:nvSpPr>
        <p:spPr>
          <a:xfrm>
            <a:off x="3048000" y="128330"/>
            <a:ext cx="350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3399"/>
                </a:highlight>
              </a:rPr>
              <a:t>WHAT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3399"/>
                </a:highlight>
              </a:rPr>
              <a:t> 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3399"/>
                </a:highlight>
              </a:rPr>
              <a:t>IS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3399"/>
                </a:highlight>
              </a:rPr>
              <a:t> 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3399"/>
                </a:highlight>
              </a:rPr>
              <a:t>STRESS?</a:t>
            </a:r>
            <a:endParaRPr lang="en-IN" sz="28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3399"/>
              </a:highlight>
            </a:endParaRPr>
          </a:p>
        </p:txBody>
      </p:sp>
      <p:sp>
        <p:nvSpPr>
          <p:cNvPr id="3" name="Sun 2">
            <a:extLst>
              <a:ext uri="{FF2B5EF4-FFF2-40B4-BE49-F238E27FC236}">
                <a16:creationId xmlns:a16="http://schemas.microsoft.com/office/drawing/2014/main" id="{108AC9D5-73AB-2C3A-55F5-2A71EE9F8C7C}"/>
              </a:ext>
            </a:extLst>
          </p:cNvPr>
          <p:cNvSpPr/>
          <p:nvPr/>
        </p:nvSpPr>
        <p:spPr>
          <a:xfrm rot="16200000">
            <a:off x="-2176024" y="2250206"/>
            <a:ext cx="5166185" cy="798094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2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8690BC-C402-83CC-9A11-DF347ADEA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95855"/>
              </p:ext>
            </p:extLst>
          </p:nvPr>
        </p:nvGraphicFramePr>
        <p:xfrm>
          <a:off x="1066800" y="0"/>
          <a:ext cx="8077200" cy="5090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182979">
                  <a:extLst>
                    <a:ext uri="{9D8B030D-6E8A-4147-A177-3AD203B41FA5}">
                      <a16:colId xmlns:a16="http://schemas.microsoft.com/office/drawing/2014/main" val="3677440153"/>
                    </a:ext>
                  </a:extLst>
                </a:gridCol>
                <a:gridCol w="3894221">
                  <a:extLst>
                    <a:ext uri="{9D8B030D-6E8A-4147-A177-3AD203B41FA5}">
                      <a16:colId xmlns:a16="http://schemas.microsoft.com/office/drawing/2014/main" val="745219857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EUSTRESS</a:t>
                      </a:r>
                      <a:endParaRPr lang="en-IN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DISTRESS</a:t>
                      </a:r>
                      <a:endParaRPr lang="en-IN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795701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r>
                        <a:rPr lang="en-US" sz="1600" dirty="0"/>
                        <a:t>A Stress that remains for a little time and motivates one to strive harder and do well is called </a:t>
                      </a:r>
                      <a:r>
                        <a:rPr kumimoji="0" lang="en-US" sz="1600" b="1" kern="1200" dirty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positive Stress </a:t>
                      </a:r>
                      <a:r>
                        <a:rPr lang="en-US" sz="1600" dirty="0"/>
                        <a:t>or </a:t>
                      </a:r>
                      <a:r>
                        <a:rPr lang="en-US" sz="1600" b="1" dirty="0">
                          <a:solidFill>
                            <a:srgbClr val="FF3399"/>
                          </a:solidFill>
                        </a:rPr>
                        <a:t>good stress</a:t>
                      </a:r>
                      <a:r>
                        <a:rPr lang="en-US" sz="1600" dirty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n-US" sz="1600" dirty="0"/>
                        <a:t>or </a:t>
                      </a:r>
                      <a:r>
                        <a:rPr lang="en-US" sz="1600" b="1" dirty="0">
                          <a:solidFill>
                            <a:srgbClr val="FF3399"/>
                          </a:solidFill>
                        </a:rPr>
                        <a:t>eustress.</a:t>
                      </a:r>
                      <a:endParaRPr lang="en-IN" sz="1600" dirty="0">
                        <a:solidFill>
                          <a:srgbClr val="FF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Bad Stress </a:t>
                      </a:r>
                      <a:r>
                        <a:rPr lang="en-US" dirty="0"/>
                        <a:t>refers to Stress that is ongoing &amp; does not lower down.  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1780"/>
                  </a:ext>
                </a:extLst>
              </a:tr>
              <a:tr h="474535">
                <a:tc>
                  <a:txBody>
                    <a:bodyPr/>
                    <a:lstStyle/>
                    <a:p>
                      <a:r>
                        <a:rPr lang="en-US" sz="1600" dirty="0"/>
                        <a:t>Even though good stress affects our pulse rate but there is no fear with good stress or eustress.</a:t>
                      </a:r>
                      <a:endParaRPr lang="en-I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Negative stress  makes a person worrisome, less productive and may lead to various psychosomatic disorders too. 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35799"/>
                  </a:ext>
                </a:extLst>
              </a:tr>
              <a:tr h="474535">
                <a:tc>
                  <a:txBody>
                    <a:bodyPr/>
                    <a:lstStyle/>
                    <a:p>
                      <a:r>
                        <a:rPr lang="en-US" sz="1600" dirty="0"/>
                        <a:t>Example –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 Going for an Interview,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The Deadline for assignment submission is approaching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Riding a roller Coaster in an adventure park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Going for paragliding.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Note – Eustress Keeps us focused &amp; motivated to do something.</a:t>
                      </a:r>
                      <a:endParaRPr lang="en-I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Symptoms of Bad Stress are-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Lack of Sleep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Heart Problem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Loss or Gain of Appetite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Irritability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Memory Loss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Depression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Weight Gain or Loss</a:t>
                      </a:r>
                    </a:p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Problem in Focusing</a:t>
                      </a:r>
                      <a:endParaRPr kumimoji="0" lang="en-IN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04620"/>
                  </a:ext>
                </a:extLst>
              </a:tr>
            </a:tbl>
          </a:graphicData>
        </a:graphic>
      </p:graphicFrame>
      <p:sp>
        <p:nvSpPr>
          <p:cNvPr id="3" name="Sun 2">
            <a:extLst>
              <a:ext uri="{FF2B5EF4-FFF2-40B4-BE49-F238E27FC236}">
                <a16:creationId xmlns:a16="http://schemas.microsoft.com/office/drawing/2014/main" id="{126F1DED-D274-54F9-0366-6590FC676E98}"/>
              </a:ext>
            </a:extLst>
          </p:cNvPr>
          <p:cNvSpPr/>
          <p:nvPr/>
        </p:nvSpPr>
        <p:spPr>
          <a:xfrm rot="16200000">
            <a:off x="-2187805" y="2397355"/>
            <a:ext cx="5166185" cy="790575"/>
          </a:xfrm>
          <a:prstGeom prst="sun">
            <a:avLst>
              <a:gd name="adj" fmla="val 20569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FF0000"/>
                </a:solidFill>
              </a:rPr>
              <a:t>SELF MANAGEMENT SKILL#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easy2learn with </a:t>
            </a:r>
            <a:r>
              <a:rPr lang="en-US" sz="1000" b="1" dirty="0" err="1">
                <a:solidFill>
                  <a:srgbClr val="FF0000"/>
                </a:solidFill>
              </a:rPr>
              <a:t>jyoti</a:t>
            </a:r>
            <a:endParaRPr lang="en-IN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7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ustom 2">
      <a:dk1>
        <a:srgbClr val="292934"/>
      </a:dk1>
      <a:lt1>
        <a:srgbClr val="FFFFFF"/>
      </a:lt1>
      <a:dk2>
        <a:srgbClr val="FF0000"/>
      </a:dk2>
      <a:lt2>
        <a:srgbClr val="F3F2DC"/>
      </a:lt2>
      <a:accent1>
        <a:srgbClr val="9999FE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8E2E2"/>
      </a:lt2>
      <a:accent1>
        <a:srgbClr val="37B0AB"/>
      </a:accent1>
      <a:accent2>
        <a:srgbClr val="40ABE9"/>
      </a:accent2>
      <a:accent3>
        <a:srgbClr val="6E89EE"/>
      </a:accent3>
      <a:accent4>
        <a:srgbClr val="6E4EEB"/>
      </a:accent4>
      <a:accent5>
        <a:srgbClr val="BE6EEE"/>
      </a:accent5>
      <a:accent6>
        <a:srgbClr val="EB4EE5"/>
      </a:accent6>
      <a:hlink>
        <a:srgbClr val="AE696C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C43143B-3C9E-4532-89E0-0CA3351B594B}">
  <we:reference id="f12c312d-282a-4734-8843-05915fdfef0b" version="4.3.3.0" store="EXCatalog" storeType="EXCatalog"/>
  <we:alternateReferences>
    <we:reference id="WA104178141" version="4.3.3.0" store="en-I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</TotalTime>
  <Words>1863</Words>
  <Application>Microsoft Office PowerPoint</Application>
  <PresentationFormat>On-screen Show (16:9)</PresentationFormat>
  <Paragraphs>196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Century Gothic</vt:lpstr>
      <vt:lpstr>Gill Sans MT</vt:lpstr>
      <vt:lpstr>Google Sans</vt:lpstr>
      <vt:lpstr>Roboto</vt:lpstr>
      <vt:lpstr>Times New Roman</vt:lpstr>
      <vt:lpstr>Verdana</vt:lpstr>
      <vt:lpstr>Wingdings</vt:lpstr>
      <vt:lpstr>Wingdings 2</vt:lpstr>
      <vt:lpstr>Solstice</vt:lpstr>
      <vt:lpstr>BrushVTI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SHRUTI SINHA</cp:lastModifiedBy>
  <cp:revision>150</cp:revision>
  <dcterms:created xsi:type="dcterms:W3CDTF">2019-12-08T09:10:54Z</dcterms:created>
  <dcterms:modified xsi:type="dcterms:W3CDTF">2024-06-16T17:53:15Z</dcterms:modified>
</cp:coreProperties>
</file>